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54" r:id="rId1"/>
  </p:sldMasterIdLst>
  <p:notesMasterIdLst>
    <p:notesMasterId r:id="rId13"/>
  </p:notesMasterIdLst>
  <p:sldIdLst>
    <p:sldId id="359" r:id="rId2"/>
    <p:sldId id="373" r:id="rId3"/>
    <p:sldId id="374" r:id="rId4"/>
    <p:sldId id="375" r:id="rId5"/>
    <p:sldId id="362" r:id="rId6"/>
    <p:sldId id="364" r:id="rId7"/>
    <p:sldId id="365" r:id="rId8"/>
    <p:sldId id="376" r:id="rId9"/>
    <p:sldId id="367" r:id="rId10"/>
    <p:sldId id="368" r:id="rId11"/>
    <p:sldId id="378" r:id="rId12"/>
  </p:sldIdLst>
  <p:sldSz cx="12192000" cy="6858000"/>
  <p:notesSz cx="6735763" cy="9869488"/>
  <p:custShowLst>
    <p:custShow name="돋보기" id="0">
      <p:sldLst>
        <p:sld r:id="rId12"/>
      </p:sldLst>
    </p:custShow>
  </p:custShow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DCEF28-98C9-4B20-9CAA-775029B24B58}" v="1" dt="2024-04-24T00:28:04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31" autoAdjust="0"/>
    <p:restoredTop sz="96353" autoAdjust="0"/>
  </p:normalViewPr>
  <p:slideViewPr>
    <p:cSldViewPr>
      <p:cViewPr varScale="1">
        <p:scale>
          <a:sx n="110" d="100"/>
          <a:sy n="110" d="100"/>
        </p:scale>
        <p:origin x="73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5CD1AB8-4A78-4709-B4FB-4CE1EDED0629}" type="datetime1">
              <a:rPr lang="ko-KR" altLang="en-US"/>
              <a:pPr lvl="0">
                <a:defRPr/>
              </a:pPr>
              <a:t>2024-04-24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6D3286E0-17FA-4A2A-95E8-697269157411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1419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438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6383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5297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9740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레이어(딤)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67EB24F5-8452-9003-DF2E-FB0A270738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92098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6911E9B2-7796-E1D9-4EC5-AEE8CE0AAAD5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11075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5BA843A9-D4E5-5AE7-45C2-630C51648C24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BC8D5626-9E64-FBAA-74C8-DD7D16708A2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53439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320003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  <p:sldLayoutId id="2147483670" r:id="rId5"/>
    <p:sldLayoutId id="2147483671" r:id="rId6"/>
    <p:sldLayoutId id="2147483672" r:id="rId7"/>
    <p:sldLayoutId id="2147483673" r:id="rId8"/>
    <p:sldLayoutId id="2147483674" r:id="rId9"/>
  </p:sldLayoutIdLst>
  <p:transition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12.png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2" Type="http://schemas.openxmlformats.org/officeDocument/2006/relationships/image" Target="../media/image9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4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image" Target="../media/image13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18.png"/><Relationship Id="rId3" Type="http://schemas.openxmlformats.org/officeDocument/2006/relationships/image" Target="../media/image24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6" Type="http://schemas.openxmlformats.org/officeDocument/2006/relationships/slide" Target="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11" Type="http://schemas.openxmlformats.org/officeDocument/2006/relationships/slide" Target="slide2.xml"/><Relationship Id="rId5" Type="http://schemas.openxmlformats.org/officeDocument/2006/relationships/image" Target="../media/image10.png"/><Relationship Id="rId15" Type="http://schemas.openxmlformats.org/officeDocument/2006/relationships/image" Target="../media/image26.png"/><Relationship Id="rId10" Type="http://schemas.openxmlformats.org/officeDocument/2006/relationships/slide" Target="slide8.xml"/><Relationship Id="rId19" Type="http://schemas.openxmlformats.org/officeDocument/2006/relationships/image" Target="../media/image19.png"/><Relationship Id="rId4" Type="http://schemas.openxmlformats.org/officeDocument/2006/relationships/image" Target="../media/image20.png"/><Relationship Id="rId9" Type="http://schemas.openxmlformats.org/officeDocument/2006/relationships/slide" Target="slide7.xml"/><Relationship Id="rId1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16.png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8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2" Type="http://schemas.openxmlformats.org/officeDocument/2006/relationships/image" Target="../media/image20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8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2" Type="http://schemas.openxmlformats.org/officeDocument/2006/relationships/image" Target="../media/image20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8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21.png"/><Relationship Id="rId18" Type="http://schemas.openxmlformats.org/officeDocument/2006/relationships/image" Target="../media/image19.png"/><Relationship Id="rId3" Type="http://schemas.openxmlformats.org/officeDocument/2006/relationships/image" Target="../media/image2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9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1.png"/><Relationship Id="rId15" Type="http://schemas.openxmlformats.org/officeDocument/2006/relationships/image" Target="../media/image16.png"/><Relationship Id="rId10" Type="http://schemas.openxmlformats.org/officeDocument/2006/relationships/slide" Target="slide2.xml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6.png"/><Relationship Id="rId11" Type="http://schemas.openxmlformats.org/officeDocument/2006/relationships/slide" Target="slide2.xml"/><Relationship Id="rId5" Type="http://schemas.openxmlformats.org/officeDocument/2006/relationships/image" Target="../media/image11.png"/><Relationship Id="rId15" Type="http://schemas.openxmlformats.org/officeDocument/2006/relationships/image" Target="../media/image17.png"/><Relationship Id="rId10" Type="http://schemas.openxmlformats.org/officeDocument/2006/relationships/slide" Target="slide8.xml"/><Relationship Id="rId4" Type="http://schemas.openxmlformats.org/officeDocument/2006/relationships/image" Target="../media/image10.png"/><Relationship Id="rId9" Type="http://schemas.openxmlformats.org/officeDocument/2006/relationships/slide" Target="slide7.xml"/><Relationship Id="rId1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16.png"/><Relationship Id="rId3" Type="http://schemas.openxmlformats.org/officeDocument/2006/relationships/image" Target="../media/image2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1.png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2" Type="http://schemas.openxmlformats.org/officeDocument/2006/relationships/image" Target="../media/image20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8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22.png"/><Relationship Id="rId18" Type="http://schemas.openxmlformats.org/officeDocument/2006/relationships/image" Target="../media/image23.png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image" Target="../media/image20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9585" y="2394807"/>
            <a:ext cx="6038463" cy="1613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lnSpc>
                <a:spcPct val="100000"/>
              </a:lnSpc>
              <a:defRPr/>
            </a:pPr>
            <a:r>
              <a:rPr lang="en-US" altLang="ko-KR" sz="5000" b="1">
                <a:solidFill>
                  <a:schemeClr val="bg1"/>
                </a:solidFill>
              </a:rPr>
              <a:t>(</a:t>
            </a:r>
            <a:r>
              <a:rPr lang="ko-KR" altLang="en-US" sz="5000" b="1">
                <a:solidFill>
                  <a:schemeClr val="bg1"/>
                </a:solidFill>
              </a:rPr>
              <a:t>몇십몇</a:t>
            </a:r>
            <a:r>
              <a:rPr lang="en-US" altLang="ko-KR" sz="5000" b="1">
                <a:solidFill>
                  <a:schemeClr val="bg1"/>
                </a:solidFill>
              </a:rPr>
              <a:t>)×(</a:t>
            </a:r>
            <a:r>
              <a:rPr lang="ko-KR" altLang="en-US" sz="5000" b="1">
                <a:solidFill>
                  <a:schemeClr val="bg1"/>
                </a:solidFill>
              </a:rPr>
              <a:t>몇십몇</a:t>
            </a:r>
            <a:r>
              <a:rPr lang="en-US" altLang="ko-KR" sz="5000" b="1">
                <a:solidFill>
                  <a:schemeClr val="bg1"/>
                </a:solidFill>
              </a:rPr>
              <a:t>)</a:t>
            </a:r>
            <a:r>
              <a:rPr lang="ko-KR" altLang="en-US" sz="5000" b="1">
                <a:solidFill>
                  <a:schemeClr val="bg1"/>
                </a:solidFill>
              </a:rPr>
              <a:t>을</a:t>
            </a:r>
          </a:p>
          <a:p>
            <a:pPr lvl="0">
              <a:lnSpc>
                <a:spcPct val="100000"/>
              </a:lnSpc>
              <a:defRPr/>
            </a:pPr>
            <a:r>
              <a:rPr lang="ko-KR" altLang="en-US" sz="5000" b="1">
                <a:solidFill>
                  <a:schemeClr val="bg1"/>
                </a:solidFill>
              </a:rPr>
              <a:t>구해 볼까요</a:t>
            </a:r>
            <a:r>
              <a:rPr lang="en-US" altLang="ko-KR" sz="5000" b="1">
                <a:solidFill>
                  <a:schemeClr val="bg1"/>
                </a:solidFill>
              </a:rPr>
              <a:t>?(2)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600" b="1" spc="-300">
                <a:solidFill>
                  <a:srgbClr val="FFFF00"/>
                </a:solidFill>
              </a:rPr>
              <a:t>곱셈</a:t>
            </a:r>
          </a:p>
        </p:txBody>
      </p:sp>
      <p:grpSp>
        <p:nvGrpSpPr>
          <p:cNvPr id="13" name="그룹 12"/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/>
            <p:cNvPicPr>
              <a:picLocks noChangeAspect="1"/>
            </p:cNvPicPr>
            <p:nvPr/>
          </p:nvPicPr>
          <p:blipFill rotWithShape="1">
            <a:blip r:embed="rId2"/>
            <a:srcRect/>
            <a:stretch>
              <a:fillRect/>
            </a:stretch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0033605" y="391201"/>
              <a:ext cx="1521982" cy="38700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kumimoji="0" lang="en-US" altLang="ko-KR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24~25</a:t>
              </a:r>
              <a:r>
                <a:rPr kumimoji="0" lang="ko-KR" altLang="en-US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쪽</a:t>
              </a:r>
              <a:endParaRPr kumimoji="0" lang="ko-KR" altLang="en-US" sz="2000" b="1" i="0" u="none" strike="noStrike" kern="1200" cap="none" normalizeH="0" baseline="0">
                <a:latin typeface="맑은 고딕"/>
                <a:ea typeface="맑은 고딕"/>
                <a:cs typeface="+mn-cs"/>
              </a:endParaRPr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52FD94B0-5D4A-C6A3-361E-E7BCBCE62A68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12" name="사각형: 둥근 모서리 11">
              <a:hlinkClick r:id="rId5" action="ppaction://hlinksldjump"/>
              <a:extLst>
                <a:ext uri="{FF2B5EF4-FFF2-40B4-BE49-F238E27FC236}">
                  <a16:creationId xmlns:a16="http://schemas.microsoft.com/office/drawing/2014/main" id="{3C2E4F46-0432-6895-A81C-6A3D61EC7D83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19" name="사각형: 둥근 모서리 18">
              <a:hlinkClick r:id="rId6" action="ppaction://hlinksldjump"/>
              <a:extLst>
                <a:ext uri="{FF2B5EF4-FFF2-40B4-BE49-F238E27FC236}">
                  <a16:creationId xmlns:a16="http://schemas.microsoft.com/office/drawing/2014/main" id="{C1A83D96-3D5F-16EE-95D6-9CD4B1AA5D21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7" action="ppaction://hlinksldjump"/>
              <a:extLst>
                <a:ext uri="{FF2B5EF4-FFF2-40B4-BE49-F238E27FC236}">
                  <a16:creationId xmlns:a16="http://schemas.microsoft.com/office/drawing/2014/main" id="{AAA68436-67C8-188A-FE82-1E33C0B8850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8" action="ppaction://hlinksldjump"/>
              <a:extLst>
                <a:ext uri="{FF2B5EF4-FFF2-40B4-BE49-F238E27FC236}">
                  <a16:creationId xmlns:a16="http://schemas.microsoft.com/office/drawing/2014/main" id="{D54E15D8-6338-473B-3B54-4168E36C791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9" action="ppaction://hlinksldjump"/>
              <a:extLst>
                <a:ext uri="{FF2B5EF4-FFF2-40B4-BE49-F238E27FC236}">
                  <a16:creationId xmlns:a16="http://schemas.microsoft.com/office/drawing/2014/main" id="{456AA78A-02B3-C219-3085-3B3F6AC83FB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0" action="ppaction://hlinksldjump"/>
              <a:extLst>
                <a:ext uri="{FF2B5EF4-FFF2-40B4-BE49-F238E27FC236}">
                  <a16:creationId xmlns:a16="http://schemas.microsoft.com/office/drawing/2014/main" id="{DF3D4FBC-42E8-2B4B-2342-F2E42E0D3DE1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2" name="사각형: 둥근 모서리 31">
              <a:hlinkClick r:id="rId11" action="ppaction://hlinksldjump"/>
              <a:extLst>
                <a:ext uri="{FF2B5EF4-FFF2-40B4-BE49-F238E27FC236}">
                  <a16:creationId xmlns:a16="http://schemas.microsoft.com/office/drawing/2014/main" id="{E84A0CE8-08C2-D980-E8E8-4F52DCEE1D6C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12" action="ppaction://hlinksldjump"/>
              <a:extLst>
                <a:ext uri="{FF2B5EF4-FFF2-40B4-BE49-F238E27FC236}">
                  <a16:creationId xmlns:a16="http://schemas.microsoft.com/office/drawing/2014/main" id="{E47C3C16-F01C-F334-0A5A-F47CC0F37F64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17F37750-73F0-FFD0-20FF-270D49F4FA4A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600075" y="984468"/>
            <a:chExt cx="841415" cy="841415"/>
          </a:xfrm>
        </p:grpSpPr>
        <p:sp>
          <p:nvSpPr>
            <p:cNvPr id="23" name="타원 22">
              <a:extLst>
                <a:ext uri="{FF2B5EF4-FFF2-40B4-BE49-F238E27FC236}">
                  <a16:creationId xmlns:a16="http://schemas.microsoft.com/office/drawing/2014/main" id="{1E31F18D-1607-514C-83FE-3870691C121D}"/>
                </a:ext>
              </a:extLst>
            </p:cNvPr>
            <p:cNvSpPr/>
            <p:nvPr/>
          </p:nvSpPr>
          <p:spPr>
            <a:xfrm>
              <a:off x="600075" y="984468"/>
              <a:ext cx="841415" cy="84141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pic>
          <p:nvPicPr>
            <p:cNvPr id="24" name="그래픽 37">
              <a:extLst>
                <a:ext uri="{FF2B5EF4-FFF2-40B4-BE49-F238E27FC236}">
                  <a16:creationId xmlns:a16="http://schemas.microsoft.com/office/drawing/2014/main" id="{CA325E37-2675-5C2E-F887-F5701DD727A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858123" y="1145212"/>
              <a:ext cx="275416" cy="565327"/>
            </a:xfrm>
            <a:prstGeom prst="rect">
              <a:avLst/>
            </a:prstGeom>
          </p:spPr>
        </p:pic>
      </p:grpSp>
      <p:grpSp>
        <p:nvGrpSpPr>
          <p:cNvPr id="25" name="Group 4">
            <a:extLst>
              <a:ext uri="{FF2B5EF4-FFF2-40B4-BE49-F238E27FC236}">
                <a16:creationId xmlns:a16="http://schemas.microsoft.com/office/drawing/2014/main" id="{87A26DFA-6D75-8781-C02F-4FF685E58017}"/>
              </a:ext>
            </a:extLst>
          </p:cNvPr>
          <p:cNvGrpSpPr/>
          <p:nvPr/>
        </p:nvGrpSpPr>
        <p:grpSpPr>
          <a:xfrm>
            <a:off x="8400256" y="2130023"/>
            <a:ext cx="2849162" cy="430693"/>
            <a:chOff x="835635" y="1649705"/>
            <a:chExt cx="2849162" cy="430693"/>
          </a:xfrm>
        </p:grpSpPr>
        <p:grpSp>
          <p:nvGrpSpPr>
            <p:cNvPr id="26" name="그룹 20">
              <a:extLst>
                <a:ext uri="{FF2B5EF4-FFF2-40B4-BE49-F238E27FC236}">
                  <a16:creationId xmlns:a16="http://schemas.microsoft.com/office/drawing/2014/main" id="{959A1F14-64EB-C621-9982-42DFB770E1DE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28" name="그림 23">
                <a:extLst>
                  <a:ext uri="{FF2B5EF4-FFF2-40B4-BE49-F238E27FC236}">
                    <a16:creationId xmlns:a16="http://schemas.microsoft.com/office/drawing/2014/main" id="{B13A43D6-1833-409F-BF4A-89673431B7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29" name="TextBox 5">
                <a:extLst>
                  <a:ext uri="{FF2B5EF4-FFF2-40B4-BE49-F238E27FC236}">
                    <a16:creationId xmlns:a16="http://schemas.microsoft.com/office/drawing/2014/main" id="{715BD228-6AB4-379D-BEFD-5A5642403153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</a:t>
                </a:r>
                <a:r>
                  <a:rPr kumimoji="0" lang="en-US" altLang="ko-KR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~19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27" name="Picture 11">
              <a:extLst>
                <a:ext uri="{FF2B5EF4-FFF2-40B4-BE49-F238E27FC236}">
                  <a16:creationId xmlns:a16="http://schemas.microsoft.com/office/drawing/2014/main" id="{033AFAB9-DC9B-CF55-F517-E37FD9487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그림 38">
            <a:extLst>
              <a:ext uri="{FF2B5EF4-FFF2-40B4-BE49-F238E27FC236}">
                <a16:creationId xmlns:a16="http://schemas.microsoft.com/office/drawing/2014/main" id="{BBDA2F98-E306-D68F-7C3A-6C9D295631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714" y="2318455"/>
            <a:ext cx="7184572" cy="3918857"/>
          </a:xfrm>
          <a:prstGeom prst="rect">
            <a:avLst/>
          </a:prstGeom>
        </p:spPr>
      </p:pic>
      <p:pic>
        <p:nvPicPr>
          <p:cNvPr id="12" name="그래픽 2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4" name="그래픽 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2" name="그룹 3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3" name="그룹 3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6" name="직사각형 3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4" name="그림 3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5" name="그림 3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125" name="TextBox 1"/>
          <p:cNvSpPr txBox="1"/>
          <p:nvPr/>
        </p:nvSpPr>
        <p:spPr>
          <a:xfrm>
            <a:off x="1092420" y="1678574"/>
            <a:ext cx="10342999" cy="67030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26×43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을 선을 그어 구하는 방법을 알아볼까요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?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A38ACD48-D3F8-8707-0AB3-592E507ADEBC}"/>
              </a:ext>
            </a:extLst>
          </p:cNvPr>
          <p:cNvGrpSpPr/>
          <p:nvPr/>
        </p:nvGrpSpPr>
        <p:grpSpPr>
          <a:xfrm>
            <a:off x="1249587" y="6401095"/>
            <a:ext cx="3802681" cy="379630"/>
            <a:chOff x="1249587" y="6401095"/>
            <a:chExt cx="3802681" cy="379630"/>
          </a:xfrm>
        </p:grpSpPr>
        <p:sp>
          <p:nvSpPr>
            <p:cNvPr id="4" name="사각형: 둥근 모서리 3">
              <a:hlinkClick r:id="rId7" action="ppaction://hlinksldjump"/>
              <a:extLst>
                <a:ext uri="{FF2B5EF4-FFF2-40B4-BE49-F238E27FC236}">
                  <a16:creationId xmlns:a16="http://schemas.microsoft.com/office/drawing/2014/main" id="{01C3ED1C-03C4-2292-F1DD-D224659F2232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8" action="ppaction://hlinksldjump"/>
              <a:extLst>
                <a:ext uri="{FF2B5EF4-FFF2-40B4-BE49-F238E27FC236}">
                  <a16:creationId xmlns:a16="http://schemas.microsoft.com/office/drawing/2014/main" id="{18AE7577-994A-0D41-D4D7-30BD59CCDEA7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9" action="ppaction://hlinksldjump"/>
              <a:extLst>
                <a:ext uri="{FF2B5EF4-FFF2-40B4-BE49-F238E27FC236}">
                  <a16:creationId xmlns:a16="http://schemas.microsoft.com/office/drawing/2014/main" id="{7300E3EB-4EEF-5421-0E0C-7C745DDEBF5D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10" action="ppaction://hlinksldjump"/>
              <a:extLst>
                <a:ext uri="{FF2B5EF4-FFF2-40B4-BE49-F238E27FC236}">
                  <a16:creationId xmlns:a16="http://schemas.microsoft.com/office/drawing/2014/main" id="{E59C30FA-5E24-9281-5317-10314A1CC7D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11" action="ppaction://hlinksldjump"/>
              <a:extLst>
                <a:ext uri="{FF2B5EF4-FFF2-40B4-BE49-F238E27FC236}">
                  <a16:creationId xmlns:a16="http://schemas.microsoft.com/office/drawing/2014/main" id="{57A41260-C3A2-5EDA-1187-2FF8563898A9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0" name="사각형: 둥근 모서리 9">
              <a:hlinkClick r:id="rId12" action="ppaction://hlinksldjump"/>
              <a:extLst>
                <a:ext uri="{FF2B5EF4-FFF2-40B4-BE49-F238E27FC236}">
                  <a16:creationId xmlns:a16="http://schemas.microsoft.com/office/drawing/2014/main" id="{B3A097E3-6422-3B7F-0C68-9BEECF511A39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3" action="ppaction://hlinksldjump"/>
              <a:extLst>
                <a:ext uri="{FF2B5EF4-FFF2-40B4-BE49-F238E27FC236}">
                  <a16:creationId xmlns:a16="http://schemas.microsoft.com/office/drawing/2014/main" id="{3A97E01B-9863-CB64-85C3-FFBCAB3D9DC3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pic>
        <p:nvPicPr>
          <p:cNvPr id="138" name="그림 137">
            <a:hlinkClick r:id="" action="ppaction://customshow?id=0&amp;return=true"/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430454" y="5729899"/>
            <a:ext cx="515663" cy="507413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F7FCC2F0-44CB-C2A2-F074-4C5DCC27834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sp>
        <p:nvSpPr>
          <p:cNvPr id="23" name="사각형: 둥근 모서리 22">
            <a:hlinkClick r:id="rId16" action="ppaction://hlinksldjump"/>
            <a:extLst>
              <a:ext uri="{FF2B5EF4-FFF2-40B4-BE49-F238E27FC236}">
                <a16:creationId xmlns:a16="http://schemas.microsoft.com/office/drawing/2014/main" id="{24139D52-BF18-8363-854B-189218B449F5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CF473F3D-9A29-DE70-764D-99D4CF4CC11E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1" name="그룹 30">
              <a:extLst>
                <a:ext uri="{FF2B5EF4-FFF2-40B4-BE49-F238E27FC236}">
                  <a16:creationId xmlns:a16="http://schemas.microsoft.com/office/drawing/2014/main" id="{E1821D3B-3A34-DCF5-6215-13894CABCDB7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7" name="그룹 26">
                <a:extLst>
                  <a:ext uri="{FF2B5EF4-FFF2-40B4-BE49-F238E27FC236}">
                    <a16:creationId xmlns:a16="http://schemas.microsoft.com/office/drawing/2014/main" id="{BB4DE2FF-B603-A5D9-3EDF-7CABEB6A3189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9" name="그래픽 60">
                  <a:extLst>
                    <a:ext uri="{FF2B5EF4-FFF2-40B4-BE49-F238E27FC236}">
                      <a16:creationId xmlns:a16="http://schemas.microsoft.com/office/drawing/2014/main" id="{1C8157B3-D974-F6EC-BE89-81A5A2D9B68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0" name="그림 28">
                  <a:extLst>
                    <a:ext uri="{FF2B5EF4-FFF2-40B4-BE49-F238E27FC236}">
                      <a16:creationId xmlns:a16="http://schemas.microsoft.com/office/drawing/2014/main" id="{FD00287E-99D5-EB59-AA5B-0F15962F3EC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8" name="TextBox 3">
                <a:extLst>
                  <a:ext uri="{FF2B5EF4-FFF2-40B4-BE49-F238E27FC236}">
                    <a16:creationId xmlns:a16="http://schemas.microsoft.com/office/drawing/2014/main" id="{219D1221-A6A9-DF2A-30DB-7C92D362CF1F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177B0787-92B5-7043-F118-6A550D558599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5" name="그래픽 57">
                <a:extLst>
                  <a:ext uri="{FF2B5EF4-FFF2-40B4-BE49-F238E27FC236}">
                    <a16:creationId xmlns:a16="http://schemas.microsoft.com/office/drawing/2014/main" id="{7CB8D2E1-D128-5C64-ECD7-9D6B30FABB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A215F50-90A7-C2C8-9F47-0246C21675E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/>
          <p:cNvSpPr/>
          <p:nvPr/>
        </p:nvSpPr>
        <p:spPr>
          <a:xfrm>
            <a:off x="0" y="333375"/>
            <a:ext cx="12051324" cy="6286500"/>
          </a:xfrm>
          <a:prstGeom prst="roundRect">
            <a:avLst>
              <a:gd name="adj" fmla="val 8805"/>
            </a:avLst>
          </a:prstGeom>
          <a:solidFill>
            <a:schemeClr val="bg1"/>
          </a:solidFill>
          <a:ln w="38100">
            <a:solidFill>
              <a:srgbClr val="3F97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lvl="0" algn="ctr">
              <a:lnSpc>
                <a:spcPct val="120000"/>
              </a:lnSpc>
              <a:defRPr/>
            </a:pPr>
            <a:endParaRPr lang="ko-KR" altLang="en-US" b="1" spc="-30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7AE4563-0E96-DC8C-E7D8-B516F7B00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712" y="583301"/>
            <a:ext cx="10822576" cy="5903223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37211" y="583302"/>
            <a:ext cx="360000" cy="360000"/>
          </a:xfrm>
          <a:prstGeom prst="rect">
            <a:avLst/>
          </a:prstGeom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518560" y="1394824"/>
            <a:ext cx="10473984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건강한 간식 만들기 체험에서 견과류 과자를 한 판에 </a:t>
            </a:r>
            <a:r>
              <a:rPr lang="en-US" altLang="ko-KR" sz="3600" b="1" spc="-150" dirty="0"/>
              <a:t>28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46</a:t>
            </a:r>
            <a:r>
              <a:rPr lang="ko-KR" altLang="en-US" sz="3600" b="1" spc="-150" dirty="0"/>
              <a:t>판 만들었어요</a:t>
            </a:r>
            <a:r>
              <a:rPr lang="en-US" altLang="ko-KR" sz="3600" b="1" dirty="0"/>
              <a:t>.</a:t>
            </a:r>
          </a:p>
        </p:txBody>
      </p: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E2BE2C49-6A0E-2413-B28E-43F8AFDF463F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3" name="사각형: 둥근 모서리 2">
              <a:hlinkClick r:id="rId5" action="ppaction://hlinksldjump"/>
              <a:extLst>
                <a:ext uri="{FF2B5EF4-FFF2-40B4-BE49-F238E27FC236}">
                  <a16:creationId xmlns:a16="http://schemas.microsoft.com/office/drawing/2014/main" id="{2EF2795A-B755-C2F5-2FA3-8A5948544D85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>
                      <a:lumMod val="50000"/>
                    </a:schemeClr>
                  </a:solidFill>
                </a:rPr>
                <a:t>차시 시작</a:t>
              </a:r>
            </a:p>
          </p:txBody>
        </p:sp>
        <p:sp>
          <p:nvSpPr>
            <p:cNvPr id="4" name="사각형: 둥근 모서리 3">
              <a:hlinkClick r:id="rId6" action="ppaction://hlinksldjump"/>
              <a:extLst>
                <a:ext uri="{FF2B5EF4-FFF2-40B4-BE49-F238E27FC236}">
                  <a16:creationId xmlns:a16="http://schemas.microsoft.com/office/drawing/2014/main" id="{3752EA01-6B02-5A9D-3931-67922B4352F6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5" name="사각형: 둥근 모서리 4">
              <a:hlinkClick r:id="rId7" action="ppaction://hlinksldjump"/>
              <a:extLst>
                <a:ext uri="{FF2B5EF4-FFF2-40B4-BE49-F238E27FC236}">
                  <a16:creationId xmlns:a16="http://schemas.microsoft.com/office/drawing/2014/main" id="{B730E3C2-1688-40FA-87DF-B24E4F1926BC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8" action="ppaction://hlinksldjump"/>
              <a:extLst>
                <a:ext uri="{FF2B5EF4-FFF2-40B4-BE49-F238E27FC236}">
                  <a16:creationId xmlns:a16="http://schemas.microsoft.com/office/drawing/2014/main" id="{8CA45874-94E7-C7BC-AF63-6F15F2158A1B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9" action="ppaction://hlinksldjump"/>
              <a:extLst>
                <a:ext uri="{FF2B5EF4-FFF2-40B4-BE49-F238E27FC236}">
                  <a16:creationId xmlns:a16="http://schemas.microsoft.com/office/drawing/2014/main" id="{92C7EDEC-E755-0151-C7BE-32FDEB06F0F0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10" action="ppaction://hlinksldjump"/>
              <a:extLst>
                <a:ext uri="{FF2B5EF4-FFF2-40B4-BE49-F238E27FC236}">
                  <a16:creationId xmlns:a16="http://schemas.microsoft.com/office/drawing/2014/main" id="{12F2E11E-7E27-FE9C-6A86-CDD3FEF4D388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9" name="사각형: 둥근 모서리 8">
              <a:hlinkClick r:id="rId11" action="ppaction://hlinksldjump"/>
              <a:extLst>
                <a:ext uri="{FF2B5EF4-FFF2-40B4-BE49-F238E27FC236}">
                  <a16:creationId xmlns:a16="http://schemas.microsoft.com/office/drawing/2014/main" id="{DF64B459-2F3A-E2D1-7961-EEAEBB9B4379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2" action="ppaction://hlinksldjump"/>
              <a:extLst>
                <a:ext uri="{FF2B5EF4-FFF2-40B4-BE49-F238E27FC236}">
                  <a16:creationId xmlns:a16="http://schemas.microsoft.com/office/drawing/2014/main" id="{DE08155D-AE0D-993C-FB20-6BBB93864091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D85487DB-D384-3E03-3C8C-9F9FC861B2E6}"/>
              </a:ext>
            </a:extLst>
          </p:cNvPr>
          <p:cNvSpPr txBox="1"/>
          <p:nvPr/>
        </p:nvSpPr>
        <p:spPr>
          <a:xfrm>
            <a:off x="811289" y="2830542"/>
            <a:ext cx="11001281" cy="7920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견과류 과자의 수를 구하는 식을 써 보면 </a:t>
            </a:r>
            <a:r>
              <a:rPr lang="en-US" altLang="ko-KR" sz="3600" b="1" spc="-150" dirty="0"/>
              <a:t>28×</a:t>
            </a:r>
            <a:r>
              <a:rPr lang="ko-KR" altLang="en-US" sz="3600" b="1" spc="-150" dirty="0"/>
              <a:t>     </a:t>
            </a:r>
            <a:endParaRPr lang="en-US" altLang="ko-KR" sz="3600" b="1" spc="-150" dirty="0"/>
          </a:p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입니다</a:t>
            </a:r>
            <a:r>
              <a:rPr lang="en-US" altLang="ko-KR" sz="3600" b="1" spc="-150" dirty="0"/>
              <a:t>.</a:t>
            </a:r>
          </a:p>
        </p:txBody>
      </p:sp>
      <p:sp>
        <p:nvSpPr>
          <p:cNvPr id="13" name="순서도: 연결자 12">
            <a:extLst>
              <a:ext uri="{FF2B5EF4-FFF2-40B4-BE49-F238E27FC236}">
                <a16:creationId xmlns:a16="http://schemas.microsoft.com/office/drawing/2014/main" id="{BE4CBBFD-53FC-DC99-DEC5-F5929F92CAA7}"/>
              </a:ext>
            </a:extLst>
          </p:cNvPr>
          <p:cNvSpPr/>
          <p:nvPr/>
        </p:nvSpPr>
        <p:spPr>
          <a:xfrm>
            <a:off x="519056" y="2984554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67609FDF-2A34-C073-C2BC-4AC13BBD0C7B}"/>
              </a:ext>
            </a:extLst>
          </p:cNvPr>
          <p:cNvSpPr/>
          <p:nvPr/>
        </p:nvSpPr>
        <p:spPr>
          <a:xfrm>
            <a:off x="9663326" y="2894312"/>
            <a:ext cx="800384" cy="5346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FA7D64-28DB-764C-1531-28C1EA980486}"/>
              </a:ext>
            </a:extLst>
          </p:cNvPr>
          <p:cNvSpPr txBox="1"/>
          <p:nvPr/>
        </p:nvSpPr>
        <p:spPr>
          <a:xfrm>
            <a:off x="9722974" y="2909332"/>
            <a:ext cx="668727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pPr lvl="0">
              <a:defRPr/>
            </a:pPr>
            <a:r>
              <a:rPr lang="en-US" altLang="ko-KR" dirty="0">
                <a:solidFill>
                  <a:srgbClr val="FF0000"/>
                </a:solidFill>
              </a:rPr>
              <a:t>46</a:t>
            </a: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AC83C8E1-8104-AA40-6067-9A8EAA93D617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/>
          <a:stretch>
            <a:fillRect/>
          </a:stretch>
        </p:blipFill>
        <p:spPr>
          <a:xfrm>
            <a:off x="9824255" y="293379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3" name="그룹 22">
            <a:extLst>
              <a:ext uri="{FF2B5EF4-FFF2-40B4-BE49-F238E27FC236}">
                <a16:creationId xmlns:a16="http://schemas.microsoft.com/office/drawing/2014/main" id="{2C22626D-143B-1AA2-CC80-B9161C0363B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4" name="그룹 30">
              <a:extLst>
                <a:ext uri="{FF2B5EF4-FFF2-40B4-BE49-F238E27FC236}">
                  <a16:creationId xmlns:a16="http://schemas.microsoft.com/office/drawing/2014/main" id="{D670C257-6238-87AC-72E3-766071F37370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8" name="그룹 26">
                <a:extLst>
                  <a:ext uri="{FF2B5EF4-FFF2-40B4-BE49-F238E27FC236}">
                    <a16:creationId xmlns:a16="http://schemas.microsoft.com/office/drawing/2014/main" id="{B70D484C-A849-8DFA-803B-B2F5A9FE7E8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F3B8856C-185C-1AFE-EF70-50CB44C4C97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AFBBCA08-A5EB-7AA8-55DA-07EA0585D30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9" name="TextBox 3">
                <a:extLst>
                  <a:ext uri="{FF2B5EF4-FFF2-40B4-BE49-F238E27FC236}">
                    <a16:creationId xmlns:a16="http://schemas.microsoft.com/office/drawing/2014/main" id="{820191B9-75AB-974E-2FF5-2ADA736A3B88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D857853F-9094-72A8-9125-1D977EFF6EE0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6" name="그래픽 57">
                <a:extLst>
                  <a:ext uri="{FF2B5EF4-FFF2-40B4-BE49-F238E27FC236}">
                    <a16:creationId xmlns:a16="http://schemas.microsoft.com/office/drawing/2014/main" id="{3DB4F442-C678-AB26-268C-4EB0BF8859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7EDB130-8D96-AFC3-B769-11F5A6F55852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0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6" name="그룹 5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5" name="표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461069"/>
              </p:ext>
            </p:extLst>
          </p:nvPr>
        </p:nvGraphicFramePr>
        <p:xfrm>
          <a:off x="875134" y="2916283"/>
          <a:ext cx="1948323" cy="196543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9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9" name="표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054921"/>
              </p:ext>
            </p:extLst>
          </p:nvPr>
        </p:nvGraphicFramePr>
        <p:xfrm>
          <a:off x="4309330" y="2891171"/>
          <a:ext cx="2597031" cy="2620584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dk1"/>
                          </a:solidFill>
                        </a:rPr>
                        <a:t>8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0" name="표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218296"/>
              </p:ext>
            </p:extLst>
          </p:nvPr>
        </p:nvGraphicFramePr>
        <p:xfrm>
          <a:off x="8381098" y="2817566"/>
          <a:ext cx="2597031" cy="3275730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dk1"/>
                          </a:solidFill>
                        </a:rPr>
                        <a:t>8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7" name="사각형: 둥근 모서리 25"/>
          <p:cNvSpPr/>
          <p:nvPr/>
        </p:nvSpPr>
        <p:spPr>
          <a:xfrm>
            <a:off x="1567932" y="4279829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98" name="TextBox 35"/>
          <p:cNvSpPr txBox="1"/>
          <p:nvPr/>
        </p:nvSpPr>
        <p:spPr>
          <a:xfrm>
            <a:off x="1693894" y="4278003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</a:t>
            </a:r>
          </a:p>
        </p:txBody>
      </p:sp>
      <p:sp>
        <p:nvSpPr>
          <p:cNvPr id="100" name="사각형: 둥근 모서리 25"/>
          <p:cNvSpPr/>
          <p:nvPr/>
        </p:nvSpPr>
        <p:spPr>
          <a:xfrm>
            <a:off x="4998710" y="4798487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1" name="TextBox 35"/>
          <p:cNvSpPr txBox="1"/>
          <p:nvPr/>
        </p:nvSpPr>
        <p:spPr>
          <a:xfrm>
            <a:off x="5124672" y="4811939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</a:t>
            </a:r>
          </a:p>
        </p:txBody>
      </p:sp>
      <p:sp>
        <p:nvSpPr>
          <p:cNvPr id="103" name="사각형: 둥근 모서리 25"/>
          <p:cNvSpPr/>
          <p:nvPr/>
        </p:nvSpPr>
        <p:spPr>
          <a:xfrm>
            <a:off x="5646782" y="4797152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4" name="TextBox 35"/>
          <p:cNvSpPr txBox="1"/>
          <p:nvPr/>
        </p:nvSpPr>
        <p:spPr>
          <a:xfrm>
            <a:off x="5772744" y="4810604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sp>
        <p:nvSpPr>
          <p:cNvPr id="106" name="사각형: 둥근 모서리 25"/>
          <p:cNvSpPr/>
          <p:nvPr/>
        </p:nvSpPr>
        <p:spPr>
          <a:xfrm>
            <a:off x="6294854" y="4797152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7" name="TextBox 35"/>
          <p:cNvSpPr txBox="1"/>
          <p:nvPr/>
        </p:nvSpPr>
        <p:spPr>
          <a:xfrm>
            <a:off x="6420816" y="4810604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109" name="사각형: 둥근 모서리 25"/>
          <p:cNvSpPr/>
          <p:nvPr/>
        </p:nvSpPr>
        <p:spPr>
          <a:xfrm>
            <a:off x="9075367" y="5518567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0" name="TextBox 35"/>
          <p:cNvSpPr txBox="1"/>
          <p:nvPr/>
        </p:nvSpPr>
        <p:spPr>
          <a:xfrm>
            <a:off x="9201329" y="5532019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sp>
        <p:nvSpPr>
          <p:cNvPr id="112" name="사각형: 둥근 모서리 25"/>
          <p:cNvSpPr/>
          <p:nvPr/>
        </p:nvSpPr>
        <p:spPr>
          <a:xfrm>
            <a:off x="9723439" y="5517232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3" name="TextBox 35"/>
          <p:cNvSpPr txBox="1"/>
          <p:nvPr/>
        </p:nvSpPr>
        <p:spPr>
          <a:xfrm>
            <a:off x="9849401" y="5530684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sp>
        <p:nvSpPr>
          <p:cNvPr id="115" name="사각형: 둥근 모서리 25"/>
          <p:cNvSpPr/>
          <p:nvPr/>
        </p:nvSpPr>
        <p:spPr>
          <a:xfrm>
            <a:off x="10371511" y="5517232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6" name="TextBox 35"/>
          <p:cNvSpPr txBox="1"/>
          <p:nvPr/>
        </p:nvSpPr>
        <p:spPr>
          <a:xfrm>
            <a:off x="10497473" y="5530684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pic>
        <p:nvPicPr>
          <p:cNvPr id="117" name="그림 11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1587898" y="4301726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20" name="사각형: 둥근 모서리 25"/>
          <p:cNvSpPr/>
          <p:nvPr/>
        </p:nvSpPr>
        <p:spPr>
          <a:xfrm>
            <a:off x="2208300" y="4279829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1" name="TextBox 35"/>
          <p:cNvSpPr txBox="1"/>
          <p:nvPr/>
        </p:nvSpPr>
        <p:spPr>
          <a:xfrm>
            <a:off x="2367616" y="4278003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pic>
        <p:nvPicPr>
          <p:cNvPr id="122" name="그림 121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2226781" y="4301726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6" name="그림 125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748913" y="5553837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7" name="그림 12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094281" y="5553836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8" name="그림 127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10400169" y="5545087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30" name="사각형: 둥근 모서리 25"/>
          <p:cNvSpPr/>
          <p:nvPr/>
        </p:nvSpPr>
        <p:spPr>
          <a:xfrm>
            <a:off x="893148" y="4279829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1" name="TextBox 35"/>
          <p:cNvSpPr txBox="1"/>
          <p:nvPr/>
        </p:nvSpPr>
        <p:spPr>
          <a:xfrm>
            <a:off x="1019110" y="4278003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</a:t>
            </a:r>
          </a:p>
        </p:txBody>
      </p:sp>
      <p:pic>
        <p:nvPicPr>
          <p:cNvPr id="132" name="그림 131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15505" y="4301726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34" name="사각형: 둥근 모서리 25"/>
          <p:cNvSpPr/>
          <p:nvPr/>
        </p:nvSpPr>
        <p:spPr>
          <a:xfrm>
            <a:off x="4350638" y="4798487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5" name="TextBox 35"/>
          <p:cNvSpPr txBox="1"/>
          <p:nvPr/>
        </p:nvSpPr>
        <p:spPr>
          <a:xfrm>
            <a:off x="4476600" y="4811939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</a:t>
            </a:r>
          </a:p>
        </p:txBody>
      </p:sp>
      <p:pic>
        <p:nvPicPr>
          <p:cNvPr id="136" name="그림 135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4378622" y="4834252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37" name="그림 13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5039280" y="4810604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38" name="그림 137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5676783" y="483480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39" name="그림 138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6311130" y="4834252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41" name="사각형: 둥근 모서리 25"/>
          <p:cNvSpPr/>
          <p:nvPr/>
        </p:nvSpPr>
        <p:spPr>
          <a:xfrm>
            <a:off x="8440679" y="5522148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2" name="TextBox 35"/>
          <p:cNvSpPr txBox="1"/>
          <p:nvPr/>
        </p:nvSpPr>
        <p:spPr>
          <a:xfrm>
            <a:off x="8566641" y="5535600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</a:t>
            </a:r>
          </a:p>
        </p:txBody>
      </p:sp>
      <p:pic>
        <p:nvPicPr>
          <p:cNvPr id="143" name="그림 142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8471241" y="5559322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2" name="화살표: 오른쪽 1">
            <a:extLst>
              <a:ext uri="{FF2B5EF4-FFF2-40B4-BE49-F238E27FC236}">
                <a16:creationId xmlns:a16="http://schemas.microsoft.com/office/drawing/2014/main" id="{D42AAC67-D3D4-A6AC-4097-FFA503A64714}"/>
              </a:ext>
            </a:extLst>
          </p:cNvPr>
          <p:cNvSpPr/>
          <p:nvPr/>
        </p:nvSpPr>
        <p:spPr>
          <a:xfrm>
            <a:off x="3369528" y="3869566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18FD4672-F6F1-9739-29E4-8857F1CA75A7}"/>
              </a:ext>
            </a:extLst>
          </p:cNvPr>
          <p:cNvSpPr/>
          <p:nvPr/>
        </p:nvSpPr>
        <p:spPr>
          <a:xfrm>
            <a:off x="7446865" y="3861535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1803C544-B584-2D10-F4C1-1B9A6A590877}"/>
              </a:ext>
            </a:extLst>
          </p:cNvPr>
          <p:cNvGrpSpPr/>
          <p:nvPr/>
        </p:nvGrpSpPr>
        <p:grpSpPr>
          <a:xfrm>
            <a:off x="1249587" y="6401095"/>
            <a:ext cx="3802681" cy="379630"/>
            <a:chOff x="1249587" y="6401095"/>
            <a:chExt cx="3802681" cy="379630"/>
          </a:xfrm>
        </p:grpSpPr>
        <p:sp>
          <p:nvSpPr>
            <p:cNvPr id="17" name="사각형: 둥근 모서리 16">
              <a:hlinkClick r:id="rId6" action="ppaction://hlinksldjump"/>
              <a:extLst>
                <a:ext uri="{FF2B5EF4-FFF2-40B4-BE49-F238E27FC236}">
                  <a16:creationId xmlns:a16="http://schemas.microsoft.com/office/drawing/2014/main" id="{F56B186C-742D-6B6B-60F4-0219FC341D2D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7" action="ppaction://hlinksldjump"/>
              <a:extLst>
                <a:ext uri="{FF2B5EF4-FFF2-40B4-BE49-F238E27FC236}">
                  <a16:creationId xmlns:a16="http://schemas.microsoft.com/office/drawing/2014/main" id="{B0AEA63B-0E0D-36C1-604F-D3CA5546CC17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8" action="ppaction://hlinksldjump"/>
              <a:extLst>
                <a:ext uri="{FF2B5EF4-FFF2-40B4-BE49-F238E27FC236}">
                  <a16:creationId xmlns:a16="http://schemas.microsoft.com/office/drawing/2014/main" id="{2C4DE426-BE20-79DC-1428-98D75F06530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9" action="ppaction://hlinksldjump"/>
              <a:extLst>
                <a:ext uri="{FF2B5EF4-FFF2-40B4-BE49-F238E27FC236}">
                  <a16:creationId xmlns:a16="http://schemas.microsoft.com/office/drawing/2014/main" id="{4D99D536-5F4C-8C92-18CD-6905E938D32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0" action="ppaction://hlinksldjump"/>
              <a:extLst>
                <a:ext uri="{FF2B5EF4-FFF2-40B4-BE49-F238E27FC236}">
                  <a16:creationId xmlns:a16="http://schemas.microsoft.com/office/drawing/2014/main" id="{A80EA665-226A-29B5-26B8-DD95AA6BCF0F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25" name="사각형: 둥근 모서리 24">
              <a:hlinkClick r:id="rId11" action="ppaction://hlinksldjump"/>
              <a:extLst>
                <a:ext uri="{FF2B5EF4-FFF2-40B4-BE49-F238E27FC236}">
                  <a16:creationId xmlns:a16="http://schemas.microsoft.com/office/drawing/2014/main" id="{43225BCA-9678-1DC1-230B-2EFD5D73C00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12" action="ppaction://hlinksldjump"/>
              <a:extLst>
                <a:ext uri="{FF2B5EF4-FFF2-40B4-BE49-F238E27FC236}">
                  <a16:creationId xmlns:a16="http://schemas.microsoft.com/office/drawing/2014/main" id="{605A8C3B-9616-E9CB-188B-FD2644CCAAA3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7" name="순서도: 연결자 26">
            <a:extLst>
              <a:ext uri="{FF2B5EF4-FFF2-40B4-BE49-F238E27FC236}">
                <a16:creationId xmlns:a16="http://schemas.microsoft.com/office/drawing/2014/main" id="{21A04025-9237-7E62-1EB8-DD7CF77E185A}"/>
              </a:ext>
            </a:extLst>
          </p:cNvPr>
          <p:cNvSpPr/>
          <p:nvPr/>
        </p:nvSpPr>
        <p:spPr>
          <a:xfrm>
            <a:off x="519056" y="2984554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28" name="사각형: 둥근 모서리 27">
            <a:hlinkClick r:id="rId13" action="ppaction://hlinksldjump"/>
            <a:extLst>
              <a:ext uri="{FF2B5EF4-FFF2-40B4-BE49-F238E27FC236}">
                <a16:creationId xmlns:a16="http://schemas.microsoft.com/office/drawing/2014/main" id="{69110F7E-58AD-7941-2109-2A039DDA0983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A7840342-427D-7D3B-9FCF-EA9863F95577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6" name="그룹 30">
              <a:extLst>
                <a:ext uri="{FF2B5EF4-FFF2-40B4-BE49-F238E27FC236}">
                  <a16:creationId xmlns:a16="http://schemas.microsoft.com/office/drawing/2014/main" id="{9B849BE2-9FAF-C53C-9D54-D4408F7A9854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2D109707-B2E9-3B90-F8E8-1FC76CDB2822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7192F689-CB14-D6BD-8084-C5100D1746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2" name="그림 28">
                  <a:extLst>
                    <a:ext uri="{FF2B5EF4-FFF2-40B4-BE49-F238E27FC236}">
                      <a16:creationId xmlns:a16="http://schemas.microsoft.com/office/drawing/2014/main" id="{BBD13FCB-C5A4-47ED-5CAB-F0640C752F0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4664FC2B-FE34-E580-9B3E-1FF94CC7ADB7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39F6E64A-D777-DE49-1D2B-3A7A7848789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9" name="그래픽 57">
                <a:extLst>
                  <a:ext uri="{FF2B5EF4-FFF2-40B4-BE49-F238E27FC236}">
                    <a16:creationId xmlns:a16="http://schemas.microsoft.com/office/drawing/2014/main" id="{277A9BD3-AFF1-5F3B-C458-54D4B57967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173E8F4-E79D-E672-1712-BEBFC269D66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C99A01B6-636D-494D-8F00-2D561816525F}"/>
              </a:ext>
            </a:extLst>
          </p:cNvPr>
          <p:cNvSpPr txBox="1"/>
          <p:nvPr/>
        </p:nvSpPr>
        <p:spPr>
          <a:xfrm>
            <a:off x="518560" y="1394824"/>
            <a:ext cx="10473984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건강한 간식 만들기 체험에서 견과류 과자를 한 판에 </a:t>
            </a:r>
            <a:r>
              <a:rPr lang="en-US" altLang="ko-KR" sz="3600" b="1" spc="-150" dirty="0"/>
              <a:t>28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46</a:t>
            </a:r>
            <a:r>
              <a:rPr lang="ko-KR" altLang="en-US" sz="3600" b="1" spc="-150" dirty="0"/>
              <a:t>판 만들었어요</a:t>
            </a:r>
            <a:r>
              <a:rPr lang="en-US" altLang="ko-KR" sz="3600" b="1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101" grpId="0"/>
      <p:bldP spid="104" grpId="0"/>
      <p:bldP spid="107" grpId="0"/>
      <p:bldP spid="110" grpId="0"/>
      <p:bldP spid="113" grpId="0"/>
      <p:bldP spid="116" grpId="0"/>
      <p:bldP spid="121" grpId="0"/>
      <p:bldP spid="131" grpId="0"/>
      <p:bldP spid="135" grpId="0"/>
      <p:bldP spid="1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861143" y="2780116"/>
            <a:ext cx="1083208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견과류 과자는 모두             개입니다</a:t>
            </a:r>
            <a:r>
              <a:rPr lang="en-US" altLang="ko-KR" sz="3600" b="1" spc="-150" dirty="0"/>
              <a:t>.</a:t>
            </a:r>
            <a:r>
              <a:rPr lang="ko-KR" altLang="en-US" sz="3600" b="1" spc="-150" dirty="0"/>
              <a:t> </a:t>
            </a:r>
          </a:p>
        </p:txBody>
      </p: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8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56" name="직사각형 5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57" name="직사각형 5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직사각형 5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4" name="그림 5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5" name="그림 5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70" name="사각형: 둥근 모서리 4"/>
          <p:cNvSpPr/>
          <p:nvPr/>
        </p:nvSpPr>
        <p:spPr>
          <a:xfrm>
            <a:off x="4871864" y="2810470"/>
            <a:ext cx="1584176" cy="60669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1" name="TextBox 5"/>
          <p:cNvSpPr txBox="1"/>
          <p:nvPr/>
        </p:nvSpPr>
        <p:spPr>
          <a:xfrm>
            <a:off x="5084524" y="2817193"/>
            <a:ext cx="102047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1288</a:t>
            </a:r>
          </a:p>
        </p:txBody>
      </p:sp>
      <p:pic>
        <p:nvPicPr>
          <p:cNvPr id="72" name="그림 71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5447928" y="285858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9122A645-3F8E-4AC3-BA70-6375CE58AA86}"/>
              </a:ext>
            </a:extLst>
          </p:cNvPr>
          <p:cNvGrpSpPr/>
          <p:nvPr/>
        </p:nvGrpSpPr>
        <p:grpSpPr>
          <a:xfrm>
            <a:off x="1249587" y="6401095"/>
            <a:ext cx="3802681" cy="379630"/>
            <a:chOff x="1249587" y="6401095"/>
            <a:chExt cx="3802681" cy="379630"/>
          </a:xfrm>
        </p:grpSpPr>
        <p:sp>
          <p:nvSpPr>
            <p:cNvPr id="7" name="사각형: 둥근 모서리 6">
              <a:hlinkClick r:id="rId6" action="ppaction://hlinksldjump"/>
              <a:extLst>
                <a:ext uri="{FF2B5EF4-FFF2-40B4-BE49-F238E27FC236}">
                  <a16:creationId xmlns:a16="http://schemas.microsoft.com/office/drawing/2014/main" id="{72D83A41-315D-1A3E-D870-25A2448329AA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7" action="ppaction://hlinksldjump"/>
              <a:extLst>
                <a:ext uri="{FF2B5EF4-FFF2-40B4-BE49-F238E27FC236}">
                  <a16:creationId xmlns:a16="http://schemas.microsoft.com/office/drawing/2014/main" id="{CF6D292E-2C3C-4C18-FC2C-8FC8B5F54247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8" action="ppaction://hlinksldjump"/>
              <a:extLst>
                <a:ext uri="{FF2B5EF4-FFF2-40B4-BE49-F238E27FC236}">
                  <a16:creationId xmlns:a16="http://schemas.microsoft.com/office/drawing/2014/main" id="{840D92AF-EC33-91F0-6B80-C95E0FC9EE7A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9" action="ppaction://hlinksldjump"/>
              <a:extLst>
                <a:ext uri="{FF2B5EF4-FFF2-40B4-BE49-F238E27FC236}">
                  <a16:creationId xmlns:a16="http://schemas.microsoft.com/office/drawing/2014/main" id="{33E0BA9C-6786-9B9C-9EC5-0C8EA4D8C6DC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8" name="사각형: 둥근 모서리 17">
              <a:hlinkClick r:id="rId10" action="ppaction://hlinksldjump"/>
              <a:extLst>
                <a:ext uri="{FF2B5EF4-FFF2-40B4-BE49-F238E27FC236}">
                  <a16:creationId xmlns:a16="http://schemas.microsoft.com/office/drawing/2014/main" id="{13D2D855-08FF-AA97-89EA-D39506AE67F6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19" name="사각형: 둥근 모서리 18">
              <a:hlinkClick r:id="rId11" action="ppaction://hlinksldjump"/>
              <a:extLst>
                <a:ext uri="{FF2B5EF4-FFF2-40B4-BE49-F238E27FC236}">
                  <a16:creationId xmlns:a16="http://schemas.microsoft.com/office/drawing/2014/main" id="{D6A0D7CD-EA05-0026-B04E-B089E9C86ADD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12" action="ppaction://hlinksldjump"/>
              <a:extLst>
                <a:ext uri="{FF2B5EF4-FFF2-40B4-BE49-F238E27FC236}">
                  <a16:creationId xmlns:a16="http://schemas.microsoft.com/office/drawing/2014/main" id="{CBD41F58-1A12-488F-2D53-D73B5618C1BA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2" name="순서도: 연결자 21">
            <a:extLst>
              <a:ext uri="{FF2B5EF4-FFF2-40B4-BE49-F238E27FC236}">
                <a16:creationId xmlns:a16="http://schemas.microsoft.com/office/drawing/2014/main" id="{25108F20-AB81-2B45-B2B5-2228772A1D87}"/>
              </a:ext>
            </a:extLst>
          </p:cNvPr>
          <p:cNvSpPr/>
          <p:nvPr/>
        </p:nvSpPr>
        <p:spPr>
          <a:xfrm>
            <a:off x="519056" y="2984554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23" name="사각형: 둥근 모서리 22">
            <a:hlinkClick r:id="rId13" action="ppaction://hlinksldjump"/>
            <a:extLst>
              <a:ext uri="{FF2B5EF4-FFF2-40B4-BE49-F238E27FC236}">
                <a16:creationId xmlns:a16="http://schemas.microsoft.com/office/drawing/2014/main" id="{E638FF1C-2642-EE36-1A92-B501AFE246FE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7EA07DF4-9210-BE4A-AD20-9BDB2405D2D6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1" name="그룹 30">
              <a:extLst>
                <a:ext uri="{FF2B5EF4-FFF2-40B4-BE49-F238E27FC236}">
                  <a16:creationId xmlns:a16="http://schemas.microsoft.com/office/drawing/2014/main" id="{1D6A86DE-060A-1AE1-0AA9-7C6D245F0955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7" name="그룹 26">
                <a:extLst>
                  <a:ext uri="{FF2B5EF4-FFF2-40B4-BE49-F238E27FC236}">
                    <a16:creationId xmlns:a16="http://schemas.microsoft.com/office/drawing/2014/main" id="{AAF70AAB-3DFC-815B-FD11-E66798AB8839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9" name="그래픽 60">
                  <a:extLst>
                    <a:ext uri="{FF2B5EF4-FFF2-40B4-BE49-F238E27FC236}">
                      <a16:creationId xmlns:a16="http://schemas.microsoft.com/office/drawing/2014/main" id="{3C2976B9-2D5E-F37E-2611-52B26F05CE2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0" name="그림 28">
                  <a:extLst>
                    <a:ext uri="{FF2B5EF4-FFF2-40B4-BE49-F238E27FC236}">
                      <a16:creationId xmlns:a16="http://schemas.microsoft.com/office/drawing/2014/main" id="{AAD77A2E-50CF-F542-54BA-00A04A00750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8" name="TextBox 3">
                <a:extLst>
                  <a:ext uri="{FF2B5EF4-FFF2-40B4-BE49-F238E27FC236}">
                    <a16:creationId xmlns:a16="http://schemas.microsoft.com/office/drawing/2014/main" id="{F1AD34E2-99E5-DBE7-4F47-B26201AFE51A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4B324BFD-CF53-F887-38B8-8E1FD9A8FDFD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5" name="그래픽 57">
                <a:extLst>
                  <a:ext uri="{FF2B5EF4-FFF2-40B4-BE49-F238E27FC236}">
                    <a16:creationId xmlns:a16="http://schemas.microsoft.com/office/drawing/2014/main" id="{30B363B6-AA4A-67F8-8AAF-FEDF320558B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C994468-1560-5279-31ED-9E00E9EDC8A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C1824E8-D814-1B98-0C9A-DD0ECB1DB1B8}"/>
              </a:ext>
            </a:extLst>
          </p:cNvPr>
          <p:cNvSpPr txBox="1"/>
          <p:nvPr/>
        </p:nvSpPr>
        <p:spPr>
          <a:xfrm>
            <a:off x="518560" y="1394824"/>
            <a:ext cx="10473984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건강한 간식 만들기 체험에서 견과류 과자를 한 판에 </a:t>
            </a:r>
            <a:r>
              <a:rPr lang="en-US" altLang="ko-KR" sz="3600" b="1" spc="-150" dirty="0"/>
              <a:t>28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46</a:t>
            </a:r>
            <a:r>
              <a:rPr lang="ko-KR" altLang="en-US" sz="3600" b="1" spc="-150" dirty="0"/>
              <a:t>판 만들었어요</a:t>
            </a:r>
            <a:r>
              <a:rPr lang="en-US" altLang="ko-KR" sz="3600" b="1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/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noAutofit/>
              </a:bodyPr>
              <a:lstStyle/>
              <a:p>
                <a:pPr lvl="0">
                  <a:lnSpc>
                    <a:spcPct val="120000"/>
                  </a:lnSpc>
                  <a:defRPr/>
                </a:pPr>
                <a:r>
                  <a:rPr lang="ko-KR" altLang="en-US" sz="3600" b="1" spc="-300"/>
                  <a:t>모눈종이를 보고       안에 알맞은 수를 써넣으세요</a:t>
                </a:r>
                <a:r>
                  <a:rPr lang="en-US" altLang="ko-KR" sz="3600" b="1" spc="-300"/>
                  <a:t>.</a:t>
                </a:r>
                <a:r>
                  <a:rPr lang="ko-KR" altLang="en-US" sz="3600" b="1" spc="-300"/>
                  <a:t>   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:r>
                  <a:rPr lang="en-US" altLang="ko-KR" sz="4000" b="1">
                    <a:solidFill>
                      <a:srgbClr val="843C0C"/>
                    </a:solidFill>
                  </a:rPr>
                  <a:t>1</a:t>
                </a:r>
                <a:endParaRPr lang="ko-KR" altLang="en-US" sz="4000" b="1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/>
            <p:cNvSpPr/>
            <p:nvPr/>
          </p:nvSpPr>
          <p:spPr>
            <a:xfrm>
              <a:off x="4367808" y="1472389"/>
              <a:ext cx="369177" cy="38135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4" name="직사각형 63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6781D52A-2F6F-47B0-D9FC-5599A66D33DD}"/>
              </a:ext>
            </a:extLst>
          </p:cNvPr>
          <p:cNvGrpSpPr/>
          <p:nvPr/>
        </p:nvGrpSpPr>
        <p:grpSpPr>
          <a:xfrm>
            <a:off x="1249587" y="6401095"/>
            <a:ext cx="3802681" cy="379630"/>
            <a:chOff x="1249587" y="6401095"/>
            <a:chExt cx="3802681" cy="379630"/>
          </a:xfrm>
        </p:grpSpPr>
        <p:sp>
          <p:nvSpPr>
            <p:cNvPr id="13" name="사각형: 둥근 모서리 12">
              <a:hlinkClick r:id="rId6" action="ppaction://hlinksldjump"/>
              <a:extLst>
                <a:ext uri="{FF2B5EF4-FFF2-40B4-BE49-F238E27FC236}">
                  <a16:creationId xmlns:a16="http://schemas.microsoft.com/office/drawing/2014/main" id="{1675FF6A-B674-1DC2-C5C7-0250C6F2BBC9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4" name="사각형: 둥근 모서리 13">
              <a:hlinkClick r:id="rId7" action="ppaction://hlinksldjump"/>
              <a:extLst>
                <a:ext uri="{FF2B5EF4-FFF2-40B4-BE49-F238E27FC236}">
                  <a16:creationId xmlns:a16="http://schemas.microsoft.com/office/drawing/2014/main" id="{710F6A52-DD10-57A9-855D-61A622C96BBC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5" name="사각형: 둥근 모서리 14">
              <a:hlinkClick r:id="rId8" action="ppaction://hlinksldjump"/>
              <a:extLst>
                <a:ext uri="{FF2B5EF4-FFF2-40B4-BE49-F238E27FC236}">
                  <a16:creationId xmlns:a16="http://schemas.microsoft.com/office/drawing/2014/main" id="{119A0C4D-41A8-ADF8-7A26-36DD7B05F658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9" action="ppaction://hlinksldjump"/>
              <a:extLst>
                <a:ext uri="{FF2B5EF4-FFF2-40B4-BE49-F238E27FC236}">
                  <a16:creationId xmlns:a16="http://schemas.microsoft.com/office/drawing/2014/main" id="{BC2050FC-74B2-072F-D42F-6B4E02C20634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10" action="ppaction://hlinksldjump"/>
              <a:extLst>
                <a:ext uri="{FF2B5EF4-FFF2-40B4-BE49-F238E27FC236}">
                  <a16:creationId xmlns:a16="http://schemas.microsoft.com/office/drawing/2014/main" id="{6FEC7788-E299-9E49-154A-6019D2D69F76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8" name="사각형: 둥근 모서리 17">
              <a:hlinkClick r:id="rId11" action="ppaction://hlinksldjump"/>
              <a:extLst>
                <a:ext uri="{FF2B5EF4-FFF2-40B4-BE49-F238E27FC236}">
                  <a16:creationId xmlns:a16="http://schemas.microsoft.com/office/drawing/2014/main" id="{34E8323E-91E5-F7DC-57FE-C01841F4D85D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E60FB-192E-76B4-FF65-9EC0161ED428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60AB5C5B-87B3-1D5F-89BD-C5CC8A44417F}"/>
              </a:ext>
            </a:extLst>
          </p:cNvPr>
          <p:cNvSpPr/>
          <p:nvPr/>
        </p:nvSpPr>
        <p:spPr>
          <a:xfrm>
            <a:off x="7631354" y="2780928"/>
            <a:ext cx="28803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BF95AD92-45BE-4AC2-3C74-9042315F39F8}"/>
              </a:ext>
            </a:extLst>
          </p:cNvPr>
          <p:cNvGrpSpPr/>
          <p:nvPr/>
        </p:nvGrpSpPr>
        <p:grpSpPr>
          <a:xfrm>
            <a:off x="1176444" y="1675996"/>
            <a:ext cx="6807474" cy="4463217"/>
            <a:chOff x="577194" y="1675996"/>
            <a:chExt cx="6807474" cy="4463217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C8852A4C-5022-A979-F6F6-6B9FB631E07C}"/>
                </a:ext>
              </a:extLst>
            </p:cNvPr>
            <p:cNvGrpSpPr/>
            <p:nvPr/>
          </p:nvGrpSpPr>
          <p:grpSpPr>
            <a:xfrm>
              <a:off x="577194" y="1675996"/>
              <a:ext cx="6807474" cy="4463217"/>
              <a:chOff x="577194" y="1675996"/>
              <a:chExt cx="6807474" cy="4463217"/>
            </a:xfrm>
          </p:grpSpPr>
          <p:pic>
            <p:nvPicPr>
              <p:cNvPr id="124" name="그림 123"/>
              <p:cNvPicPr>
                <a:picLocks noChangeAspect="1"/>
              </p:cNvPicPr>
              <p:nvPr/>
            </p:nvPicPr>
            <p:blipFill rotWithShape="1">
              <a:blip r:embed="rId13"/>
              <a:stretch>
                <a:fillRect/>
              </a:stretch>
            </p:blipFill>
            <p:spPr>
              <a:xfrm>
                <a:off x="577194" y="1675996"/>
                <a:ext cx="6657633" cy="4463217"/>
              </a:xfrm>
              <a:prstGeom prst="rect">
                <a:avLst/>
              </a:prstGeom>
            </p:spPr>
          </p:pic>
          <p:sp>
            <p:nvSpPr>
              <p:cNvPr id="26" name="직사각형 25">
                <a:extLst>
                  <a:ext uri="{FF2B5EF4-FFF2-40B4-BE49-F238E27FC236}">
                    <a16:creationId xmlns:a16="http://schemas.microsoft.com/office/drawing/2014/main" id="{38DA16DF-5C4E-AA32-98F7-75B4D95515D7}"/>
                  </a:ext>
                </a:extLst>
              </p:cNvPr>
              <p:cNvSpPr/>
              <p:nvPr/>
            </p:nvSpPr>
            <p:spPr>
              <a:xfrm>
                <a:off x="7096636" y="3933056"/>
                <a:ext cx="288032" cy="3600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FAC1332C-3568-D631-B649-1AB979667E8E}"/>
                </a:ext>
              </a:extLst>
            </p:cNvPr>
            <p:cNvSpPr/>
            <p:nvPr/>
          </p:nvSpPr>
          <p:spPr>
            <a:xfrm>
              <a:off x="7096636" y="2780928"/>
              <a:ext cx="257839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1" name="가로 글상자 100">
            <a:extLst>
              <a:ext uri="{FF2B5EF4-FFF2-40B4-BE49-F238E27FC236}">
                <a16:creationId xmlns:a16="http://schemas.microsoft.com/office/drawing/2014/main" id="{9AD5E4C1-5C1B-9524-F8BF-EAD1230FF7E5}"/>
              </a:ext>
            </a:extLst>
          </p:cNvPr>
          <p:cNvSpPr txBox="1"/>
          <p:nvPr/>
        </p:nvSpPr>
        <p:spPr>
          <a:xfrm>
            <a:off x="8844964" y="2463661"/>
            <a:ext cx="995452" cy="668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3</a:t>
            </a:r>
            <a:r>
              <a:rPr kumimoji="0" lang="ko-KR" altLang="en-US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</a:t>
            </a:r>
            <a:r>
              <a:rPr kumimoji="0" lang="en-US" altLang="ko-KR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</a:t>
            </a:r>
            <a:r>
              <a:rPr kumimoji="0" lang="ko-KR" altLang="en-US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</a:t>
            </a:r>
            <a:endParaRPr kumimoji="0" lang="ko-KR" altLang="en-US" sz="3200" b="1" i="0" u="none" strike="noStrike" kern="1200" cap="none" spc="-300" normalizeH="0" baseline="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32" name="가로 글상자 101">
            <a:extLst>
              <a:ext uri="{FF2B5EF4-FFF2-40B4-BE49-F238E27FC236}">
                <a16:creationId xmlns:a16="http://schemas.microsoft.com/office/drawing/2014/main" id="{3B937418-9259-C9B4-ABAB-6C4D001FD849}"/>
              </a:ext>
            </a:extLst>
          </p:cNvPr>
          <p:cNvSpPr txBox="1"/>
          <p:nvPr/>
        </p:nvSpPr>
        <p:spPr>
          <a:xfrm>
            <a:off x="8314947" y="2311627"/>
            <a:ext cx="484908" cy="88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4400" b="1" i="0" u="none" strike="noStrike" kern="1200" cap="none" spc="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</a:t>
            </a:r>
          </a:p>
        </p:txBody>
      </p:sp>
      <p:sp>
        <p:nvSpPr>
          <p:cNvPr id="33" name="가로 글상자 102">
            <a:extLst>
              <a:ext uri="{FF2B5EF4-FFF2-40B4-BE49-F238E27FC236}">
                <a16:creationId xmlns:a16="http://schemas.microsoft.com/office/drawing/2014/main" id="{C19C678F-0FAF-D647-205C-E7D9B8572C2A}"/>
              </a:ext>
            </a:extLst>
          </p:cNvPr>
          <p:cNvSpPr txBox="1"/>
          <p:nvPr/>
        </p:nvSpPr>
        <p:spPr>
          <a:xfrm>
            <a:off x="8832304" y="1887597"/>
            <a:ext cx="1080120" cy="671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4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</a:t>
            </a:r>
            <a:endParaRPr kumimoji="0" lang="en-US" altLang="ko-KR" sz="3200" b="1" i="0" u="none" strike="noStrike" kern="1200" cap="none" spc="-300" normalizeH="0" baseline="0" dirty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99C75A28-C11F-B123-80A8-E75C570427F1}"/>
              </a:ext>
            </a:extLst>
          </p:cNvPr>
          <p:cNvGrpSpPr/>
          <p:nvPr/>
        </p:nvGrpSpPr>
        <p:grpSpPr>
          <a:xfrm>
            <a:off x="7835031" y="1959605"/>
            <a:ext cx="2077392" cy="2878567"/>
            <a:chOff x="8836474" y="1839005"/>
            <a:chExt cx="2077392" cy="3384376"/>
          </a:xfrm>
        </p:grpSpPr>
        <p:cxnSp>
          <p:nvCxnSpPr>
            <p:cNvPr id="44" name="선 104">
              <a:extLst>
                <a:ext uri="{FF2B5EF4-FFF2-40B4-BE49-F238E27FC236}">
                  <a16:creationId xmlns:a16="http://schemas.microsoft.com/office/drawing/2014/main" id="{2E107082-8EB1-1A75-F563-650945F63AA4}"/>
                </a:ext>
              </a:extLst>
            </p:cNvPr>
            <p:cNvCxnSpPr/>
            <p:nvPr/>
          </p:nvCxnSpPr>
          <p:spPr>
            <a:xfrm rot="5400000">
              <a:off x="8673741" y="3535424"/>
              <a:ext cx="3344000" cy="15877"/>
            </a:xfrm>
            <a:prstGeom prst="line">
              <a:avLst/>
            </a:prstGeom>
            <a:ln>
              <a:solidFill>
                <a:schemeClr val="dk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선 105">
              <a:extLst>
                <a:ext uri="{FF2B5EF4-FFF2-40B4-BE49-F238E27FC236}">
                  <a16:creationId xmlns:a16="http://schemas.microsoft.com/office/drawing/2014/main" id="{A0257E83-A34E-DFD9-DBF5-62FDCB8E2C5A}"/>
                </a:ext>
              </a:extLst>
            </p:cNvPr>
            <p:cNvCxnSpPr/>
            <p:nvPr/>
          </p:nvCxnSpPr>
          <p:spPr>
            <a:xfrm rot="5400000">
              <a:off x="8164537" y="3531045"/>
              <a:ext cx="3353527" cy="15108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  <p:cxnSp>
          <p:nvCxnSpPr>
            <p:cNvPr id="46" name="선 106">
              <a:extLst>
                <a:ext uri="{FF2B5EF4-FFF2-40B4-BE49-F238E27FC236}">
                  <a16:creationId xmlns:a16="http://schemas.microsoft.com/office/drawing/2014/main" id="{9303B8FB-DFC0-225B-676E-ECBBAF12793D}"/>
                </a:ext>
              </a:extLst>
            </p:cNvPr>
            <p:cNvCxnSpPr/>
            <p:nvPr/>
          </p:nvCxnSpPr>
          <p:spPr>
            <a:xfrm rot="5400000">
              <a:off x="7664860" y="3536192"/>
              <a:ext cx="3344001" cy="14340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  <p:cxnSp>
          <p:nvCxnSpPr>
            <p:cNvPr id="47" name="선 122">
              <a:extLst>
                <a:ext uri="{FF2B5EF4-FFF2-40B4-BE49-F238E27FC236}">
                  <a16:creationId xmlns:a16="http://schemas.microsoft.com/office/drawing/2014/main" id="{D5A8BE1F-0E57-75A9-EC7F-25870343D15B}"/>
                </a:ext>
              </a:extLst>
            </p:cNvPr>
            <p:cNvCxnSpPr/>
            <p:nvPr/>
          </p:nvCxnSpPr>
          <p:spPr>
            <a:xfrm rot="5400000">
              <a:off x="7171643" y="3544211"/>
              <a:ext cx="3344001" cy="14340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  <p:cxnSp>
          <p:nvCxnSpPr>
            <p:cNvPr id="48" name="선 124">
              <a:extLst>
                <a:ext uri="{FF2B5EF4-FFF2-40B4-BE49-F238E27FC236}">
                  <a16:creationId xmlns:a16="http://schemas.microsoft.com/office/drawing/2014/main" id="{B3228A11-34E7-0751-A5F8-F3362FEF41A7}"/>
                </a:ext>
              </a:extLst>
            </p:cNvPr>
            <p:cNvCxnSpPr/>
            <p:nvPr/>
          </p:nvCxnSpPr>
          <p:spPr>
            <a:xfrm rot="5400000">
              <a:off x="9233928" y="3503066"/>
              <a:ext cx="3344000" cy="15877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</p:grpSp>
      <p:sp>
        <p:nvSpPr>
          <p:cNvPr id="51" name="사각형: 둥근 모서리 50">
            <a:hlinkClick r:id="rId14" action="ppaction://hlinksldjump"/>
            <a:extLst>
              <a:ext uri="{FF2B5EF4-FFF2-40B4-BE49-F238E27FC236}">
                <a16:creationId xmlns:a16="http://schemas.microsoft.com/office/drawing/2014/main" id="{04D7224A-98DE-D47D-9225-4BB38612E42A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12" name="사각형: 둥근 모서리 2">
            <a:extLst>
              <a:ext uri="{FF2B5EF4-FFF2-40B4-BE49-F238E27FC236}">
                <a16:creationId xmlns:a16="http://schemas.microsoft.com/office/drawing/2014/main" id="{80081D35-C3AA-F087-D64B-36CDBC93C0F0}"/>
              </a:ext>
            </a:extLst>
          </p:cNvPr>
          <p:cNvSpPr/>
          <p:nvPr/>
        </p:nvSpPr>
        <p:spPr>
          <a:xfrm>
            <a:off x="8353425" y="3111733"/>
            <a:ext cx="1558998" cy="4537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ED028C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28" name="사각형: 둥근 모서리 2">
            <a:extLst>
              <a:ext uri="{FF2B5EF4-FFF2-40B4-BE49-F238E27FC236}">
                <a16:creationId xmlns:a16="http://schemas.microsoft.com/office/drawing/2014/main" id="{0A69DCDA-A276-0974-FFE2-96B49763352A}"/>
              </a:ext>
            </a:extLst>
          </p:cNvPr>
          <p:cNvSpPr/>
          <p:nvPr/>
        </p:nvSpPr>
        <p:spPr>
          <a:xfrm>
            <a:off x="7891686" y="3653395"/>
            <a:ext cx="2016223" cy="472269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19B5F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52" name="사각형: 둥근 모서리 2">
            <a:extLst>
              <a:ext uri="{FF2B5EF4-FFF2-40B4-BE49-F238E27FC236}">
                <a16:creationId xmlns:a16="http://schemas.microsoft.com/office/drawing/2014/main" id="{5243AB83-DC85-1EA1-349C-7BF5AF9CE054}"/>
              </a:ext>
            </a:extLst>
          </p:cNvPr>
          <p:cNvSpPr/>
          <p:nvPr/>
        </p:nvSpPr>
        <p:spPr>
          <a:xfrm>
            <a:off x="7849371" y="4269680"/>
            <a:ext cx="2063053" cy="439935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53" name="TextBox 5">
            <a:extLst>
              <a:ext uri="{FF2B5EF4-FFF2-40B4-BE49-F238E27FC236}">
                <a16:creationId xmlns:a16="http://schemas.microsoft.com/office/drawing/2014/main" id="{523735F0-6789-38EF-4DC2-FA5219BD3F59}"/>
              </a:ext>
            </a:extLst>
          </p:cNvPr>
          <p:cNvSpPr txBox="1"/>
          <p:nvPr/>
        </p:nvSpPr>
        <p:spPr>
          <a:xfrm>
            <a:off x="8438474" y="2968155"/>
            <a:ext cx="1332841" cy="63170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8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4</a:t>
            </a:r>
          </a:p>
        </p:txBody>
      </p:sp>
      <p:pic>
        <p:nvPicPr>
          <p:cNvPr id="54" name="그림 53">
            <a:extLst>
              <a:ext uri="{FF2B5EF4-FFF2-40B4-BE49-F238E27FC236}">
                <a16:creationId xmlns:a16="http://schemas.microsoft.com/office/drawing/2014/main" id="{A77B0FA7-5A3B-4213-6FB3-B4EB1A214DED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8886897" y="3098400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55" name="TextBox 5">
            <a:extLst>
              <a:ext uri="{FF2B5EF4-FFF2-40B4-BE49-F238E27FC236}">
                <a16:creationId xmlns:a16="http://schemas.microsoft.com/office/drawing/2014/main" id="{2C9933F9-1E08-3295-D5A9-DBA357172CF7}"/>
              </a:ext>
            </a:extLst>
          </p:cNvPr>
          <p:cNvSpPr txBox="1"/>
          <p:nvPr/>
        </p:nvSpPr>
        <p:spPr>
          <a:xfrm>
            <a:off x="7873052" y="3574567"/>
            <a:ext cx="1953244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8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56" name="TextBox 5">
            <a:extLst>
              <a:ext uri="{FF2B5EF4-FFF2-40B4-BE49-F238E27FC236}">
                <a16:creationId xmlns:a16="http://schemas.microsoft.com/office/drawing/2014/main" id="{AF93E943-28F2-DDBD-13D5-404AC2A9542F}"/>
              </a:ext>
            </a:extLst>
          </p:cNvPr>
          <p:cNvSpPr txBox="1"/>
          <p:nvPr/>
        </p:nvSpPr>
        <p:spPr>
          <a:xfrm>
            <a:off x="7851161" y="4190593"/>
            <a:ext cx="197739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5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 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4</a:t>
            </a:r>
          </a:p>
        </p:txBody>
      </p:sp>
      <p:cxnSp>
        <p:nvCxnSpPr>
          <p:cNvPr id="59" name="선 116">
            <a:extLst>
              <a:ext uri="{FF2B5EF4-FFF2-40B4-BE49-F238E27FC236}">
                <a16:creationId xmlns:a16="http://schemas.microsoft.com/office/drawing/2014/main" id="{C646EEC3-D0F5-9C13-C03D-86614A992D94}"/>
              </a:ext>
            </a:extLst>
          </p:cNvPr>
          <p:cNvCxnSpPr/>
          <p:nvPr/>
        </p:nvCxnSpPr>
        <p:spPr>
          <a:xfrm>
            <a:off x="7824192" y="4197672"/>
            <a:ext cx="2088232" cy="8018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cxnSp>
        <p:nvCxnSpPr>
          <p:cNvPr id="60" name="선 121">
            <a:extLst>
              <a:ext uri="{FF2B5EF4-FFF2-40B4-BE49-F238E27FC236}">
                <a16:creationId xmlns:a16="http://schemas.microsoft.com/office/drawing/2014/main" id="{D0B8BD76-C362-3B76-B944-97A4667042CE}"/>
              </a:ext>
            </a:extLst>
          </p:cNvPr>
          <p:cNvCxnSpPr/>
          <p:nvPr/>
        </p:nvCxnSpPr>
        <p:spPr>
          <a:xfrm>
            <a:off x="7896200" y="3035170"/>
            <a:ext cx="2016224" cy="4555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pic>
        <p:nvPicPr>
          <p:cNvPr id="66" name="그림 65">
            <a:extLst>
              <a:ext uri="{FF2B5EF4-FFF2-40B4-BE49-F238E27FC236}">
                <a16:creationId xmlns:a16="http://schemas.microsoft.com/office/drawing/2014/main" id="{0940F5A5-82D2-F805-8A05-0F3440B25B01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8644029" y="3645734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67" name="그림 66">
            <a:extLst>
              <a:ext uri="{FF2B5EF4-FFF2-40B4-BE49-F238E27FC236}">
                <a16:creationId xmlns:a16="http://schemas.microsoft.com/office/drawing/2014/main" id="{6646B8CE-3CF5-B012-C6DE-A8E06A970788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8645080" y="4293096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34" name="그룹 33">
            <a:extLst>
              <a:ext uri="{FF2B5EF4-FFF2-40B4-BE49-F238E27FC236}">
                <a16:creationId xmlns:a16="http://schemas.microsoft.com/office/drawing/2014/main" id="{033EB99E-9FFC-5E87-3DCF-EC441435C39E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35" name="그룹 30">
              <a:extLst>
                <a:ext uri="{FF2B5EF4-FFF2-40B4-BE49-F238E27FC236}">
                  <a16:creationId xmlns:a16="http://schemas.microsoft.com/office/drawing/2014/main" id="{2350A892-CE39-4715-06DC-A8AB523285E1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9" name="그룹 26">
                <a:extLst>
                  <a:ext uri="{FF2B5EF4-FFF2-40B4-BE49-F238E27FC236}">
                    <a16:creationId xmlns:a16="http://schemas.microsoft.com/office/drawing/2014/main" id="{D5CAE090-A2E6-E1D2-214C-680E6D826234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1" name="그래픽 60">
                  <a:extLst>
                    <a:ext uri="{FF2B5EF4-FFF2-40B4-BE49-F238E27FC236}">
                      <a16:creationId xmlns:a16="http://schemas.microsoft.com/office/drawing/2014/main" id="{62344AFA-AB2F-AE4A-746D-FBC85D0E35B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2" name="그림 28">
                  <a:extLst>
                    <a:ext uri="{FF2B5EF4-FFF2-40B4-BE49-F238E27FC236}">
                      <a16:creationId xmlns:a16="http://schemas.microsoft.com/office/drawing/2014/main" id="{1DC8A1A1-116E-7DD7-C63E-0D37F6D5356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40" name="TextBox 3">
                <a:extLst>
                  <a:ext uri="{FF2B5EF4-FFF2-40B4-BE49-F238E27FC236}">
                    <a16:creationId xmlns:a16="http://schemas.microsoft.com/office/drawing/2014/main" id="{B632248C-8798-023D-10AC-C502744F3856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36" name="그룹 35">
              <a:extLst>
                <a:ext uri="{FF2B5EF4-FFF2-40B4-BE49-F238E27FC236}">
                  <a16:creationId xmlns:a16="http://schemas.microsoft.com/office/drawing/2014/main" id="{CA8AAD1D-634F-E927-3F37-166F537CD4ED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7" name="그래픽 57">
                <a:extLst>
                  <a:ext uri="{FF2B5EF4-FFF2-40B4-BE49-F238E27FC236}">
                    <a16:creationId xmlns:a16="http://schemas.microsoft.com/office/drawing/2014/main" id="{A6348C58-45FB-086D-0623-8C28AAA197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853148B7-58C6-CABD-444E-E19AB4BDEC9F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5" grpId="0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2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7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2" name="직사각형 61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5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971835"/>
              </p:ext>
            </p:extLst>
          </p:nvPr>
        </p:nvGraphicFramePr>
        <p:xfrm>
          <a:off x="5771471" y="1949668"/>
          <a:ext cx="303422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(2)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7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475472"/>
              </p:ext>
            </p:extLst>
          </p:nvPr>
        </p:nvGraphicFramePr>
        <p:xfrm>
          <a:off x="6404928" y="3140392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8" name="그림 77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7296941" y="3150000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80" name="표 79"/>
          <p:cNvGraphicFramePr/>
          <p:nvPr>
            <p:extLst>
              <p:ext uri="{D42A27DB-BD31-4B8C-83A1-F6EECF244321}">
                <p14:modId xmlns:p14="http://schemas.microsoft.com/office/powerpoint/2010/main" val="4289907943"/>
              </p:ext>
            </p:extLst>
          </p:nvPr>
        </p:nvGraphicFramePr>
        <p:xfrm>
          <a:off x="956273" y="1958327"/>
          <a:ext cx="3699566" cy="1062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2990"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(1)</a:t>
                      </a:r>
                      <a:endParaRPr kumimoji="0" lang="ko-KR" altLang="en-US" sz="3200" b="1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74×62</a:t>
                      </a:r>
                      <a:endParaRPr kumimoji="0" lang="en-US" altLang="ko-KR" sz="3200" b="1" i="0" u="none" strike="noStrike" kern="1200" cap="none" normalizeH="0" baseline="0" dirty="0">
                        <a:solidFill>
                          <a:srgbClr val="FF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4" name="그룹 23">
            <a:extLst>
              <a:ext uri="{FF2B5EF4-FFF2-40B4-BE49-F238E27FC236}">
                <a16:creationId xmlns:a16="http://schemas.microsoft.com/office/drawing/2014/main" id="{90E188EA-DFE8-9143-32C5-CDD42F58FA42}"/>
              </a:ext>
            </a:extLst>
          </p:cNvPr>
          <p:cNvGrpSpPr/>
          <p:nvPr/>
        </p:nvGrpSpPr>
        <p:grpSpPr>
          <a:xfrm>
            <a:off x="1249587" y="6401095"/>
            <a:ext cx="3802681" cy="379630"/>
            <a:chOff x="1249587" y="6401095"/>
            <a:chExt cx="3802681" cy="379630"/>
          </a:xfrm>
        </p:grpSpPr>
        <p:sp>
          <p:nvSpPr>
            <p:cNvPr id="26" name="사각형: 둥근 모서리 25">
              <a:hlinkClick r:id="rId7" action="ppaction://hlinksldjump"/>
              <a:extLst>
                <a:ext uri="{FF2B5EF4-FFF2-40B4-BE49-F238E27FC236}">
                  <a16:creationId xmlns:a16="http://schemas.microsoft.com/office/drawing/2014/main" id="{1AA7A130-7456-22EE-4869-A068D39D2846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8" action="ppaction://hlinksldjump"/>
              <a:extLst>
                <a:ext uri="{FF2B5EF4-FFF2-40B4-BE49-F238E27FC236}">
                  <a16:creationId xmlns:a16="http://schemas.microsoft.com/office/drawing/2014/main" id="{6266CAAB-E143-43D6-8D5F-C4FF69E9B446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2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8" name="사각형: 둥근 모서리 27">
              <a:hlinkClick r:id="rId9" action="ppaction://hlinksldjump"/>
              <a:extLst>
                <a:ext uri="{FF2B5EF4-FFF2-40B4-BE49-F238E27FC236}">
                  <a16:creationId xmlns:a16="http://schemas.microsoft.com/office/drawing/2014/main" id="{FA9EBF44-037F-945B-6EC7-FFDF6A59D9C5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10" action="ppaction://hlinksldjump"/>
              <a:extLst>
                <a:ext uri="{FF2B5EF4-FFF2-40B4-BE49-F238E27FC236}">
                  <a16:creationId xmlns:a16="http://schemas.microsoft.com/office/drawing/2014/main" id="{F8538247-9EB8-8338-6DA7-CBC0CAB4B4A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1" action="ppaction://hlinksldjump"/>
              <a:extLst>
                <a:ext uri="{FF2B5EF4-FFF2-40B4-BE49-F238E27FC236}">
                  <a16:creationId xmlns:a16="http://schemas.microsoft.com/office/drawing/2014/main" id="{EFE54E0E-FD27-A545-C8C5-67D598C63F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1" name="사각형: 둥근 모서리 30">
              <a:hlinkClick r:id="rId12" action="ppaction://hlinksldjump"/>
              <a:extLst>
                <a:ext uri="{FF2B5EF4-FFF2-40B4-BE49-F238E27FC236}">
                  <a16:creationId xmlns:a16="http://schemas.microsoft.com/office/drawing/2014/main" id="{7E195A07-8DBF-9DB2-6B6B-FDD310A6526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13" action="ppaction://hlinksldjump"/>
              <a:extLst>
                <a:ext uri="{FF2B5EF4-FFF2-40B4-BE49-F238E27FC236}">
                  <a16:creationId xmlns:a16="http://schemas.microsoft.com/office/drawing/2014/main" id="{D18E762C-8DCB-5658-31E9-EC4CA6E60E31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0B1C262E-40E8-9A27-6F37-91B54463BFD6}"/>
              </a:ext>
            </a:extLst>
          </p:cNvPr>
          <p:cNvSpPr txBox="1"/>
          <p:nvPr/>
        </p:nvSpPr>
        <p:spPr>
          <a:xfrm>
            <a:off x="2959789" y="1958327"/>
            <a:ext cx="21118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3200" b="1" i="0" u="none" strike="noStrike" kern="1200" cap="none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=4588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  <p:pic>
        <p:nvPicPr>
          <p:cNvPr id="38" name="그림 37">
            <a:extLst>
              <a:ext uri="{FF2B5EF4-FFF2-40B4-BE49-F238E27FC236}">
                <a16:creationId xmlns:a16="http://schemas.microsoft.com/office/drawing/2014/main" id="{01BAC501-6ED6-A95F-9583-11D0E7FB61D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3469378" y="1964605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" name="사각형: 둥근 모서리 3">
            <a:hlinkClick r:id="rId14" action="ppaction://hlinksldjump"/>
            <a:extLst>
              <a:ext uri="{FF2B5EF4-FFF2-40B4-BE49-F238E27FC236}">
                <a16:creationId xmlns:a16="http://schemas.microsoft.com/office/drawing/2014/main" id="{4B97D4FF-1E14-A0B0-371C-31E18EB3EADA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A4BFDD7A-FAFC-C753-3F91-A75261B7C125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6" name="그룹 30">
              <a:extLst>
                <a:ext uri="{FF2B5EF4-FFF2-40B4-BE49-F238E27FC236}">
                  <a16:creationId xmlns:a16="http://schemas.microsoft.com/office/drawing/2014/main" id="{05A8B72A-B9A4-0E92-3D9D-88147D5EA178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2" name="그룹 26">
                <a:extLst>
                  <a:ext uri="{FF2B5EF4-FFF2-40B4-BE49-F238E27FC236}">
                    <a16:creationId xmlns:a16="http://schemas.microsoft.com/office/drawing/2014/main" id="{73DC2ABC-42BC-C503-26FA-90F1CD6E807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4" name="그래픽 60">
                  <a:extLst>
                    <a:ext uri="{FF2B5EF4-FFF2-40B4-BE49-F238E27FC236}">
                      <a16:creationId xmlns:a16="http://schemas.microsoft.com/office/drawing/2014/main" id="{34458599-B2DF-CC57-37F4-5029AD250EF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5" name="그림 28">
                  <a:extLst>
                    <a:ext uri="{FF2B5EF4-FFF2-40B4-BE49-F238E27FC236}">
                      <a16:creationId xmlns:a16="http://schemas.microsoft.com/office/drawing/2014/main" id="{449107DD-6C88-C81F-FC8C-ED39C12C00B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3" name="TextBox 3">
                <a:extLst>
                  <a:ext uri="{FF2B5EF4-FFF2-40B4-BE49-F238E27FC236}">
                    <a16:creationId xmlns:a16="http://schemas.microsoft.com/office/drawing/2014/main" id="{2B4BB029-8F89-0C1A-43BA-0E964F78FDF9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37243C3A-C6E7-FC6B-E190-1E5A3D80E109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0" name="그래픽 57">
                <a:extLst>
                  <a:ext uri="{FF2B5EF4-FFF2-40B4-BE49-F238E27FC236}">
                    <a16:creationId xmlns:a16="http://schemas.microsoft.com/office/drawing/2014/main" id="{19D0F9EC-A988-D57E-6850-B49EC9E05E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C8F773B-0898-5BAD-54FD-799575843C42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 결과가 더 작은 것에 </a:t>
            </a:r>
            <a:r>
              <a:rPr kumimoji="0" lang="ko-KR" altLang="en-US" sz="3600" b="1" i="0" u="none" strike="noStrike" kern="1200" cap="none" spc="-300" normalizeH="0" baseline="0">
                <a:solidFill>
                  <a:srgbClr val="ED0497"/>
                </a:solidFill>
                <a:latin typeface="맑은 고딕"/>
                <a:ea typeface="맑은 고딕"/>
                <a:cs typeface="+mn-cs"/>
              </a:rPr>
              <a:t>○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latin typeface="맑은 고딕"/>
                <a:ea typeface="맑은 고딕"/>
                <a:cs typeface="+mn-cs"/>
              </a:rPr>
              <a:t>표 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3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5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6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3" name="그룹 3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116" name="사각형: 둥근 모서리 3"/>
          <p:cNvSpPr/>
          <p:nvPr/>
        </p:nvSpPr>
        <p:spPr>
          <a:xfrm>
            <a:off x="2423592" y="2029786"/>
            <a:ext cx="2448272" cy="1111182"/>
          </a:xfrm>
          <a:prstGeom prst="roundRect">
            <a:avLst>
              <a:gd name="adj" fmla="val 12332"/>
            </a:avLst>
          </a:prstGeom>
          <a:solidFill>
            <a:srgbClr val="FEE1C1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7" name="TextBox 9"/>
          <p:cNvSpPr txBox="1"/>
          <p:nvPr/>
        </p:nvSpPr>
        <p:spPr>
          <a:xfrm>
            <a:off x="2908432" y="2284481"/>
            <a:ext cx="161087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100" normalizeH="0" dirty="0">
                <a:solidFill>
                  <a:srgbClr val="000000"/>
                </a:solidFill>
                <a:latin typeface="맑은 고딕"/>
              </a:rPr>
              <a:t>53×25</a:t>
            </a:r>
          </a:p>
        </p:txBody>
      </p:sp>
      <p:sp>
        <p:nvSpPr>
          <p:cNvPr id="118" name="사각형: 둥근 모서리 3"/>
          <p:cNvSpPr/>
          <p:nvPr/>
        </p:nvSpPr>
        <p:spPr>
          <a:xfrm>
            <a:off x="6095999" y="2053038"/>
            <a:ext cx="2565590" cy="1087930"/>
          </a:xfrm>
          <a:prstGeom prst="roundRect">
            <a:avLst>
              <a:gd name="adj" fmla="val 12332"/>
            </a:avLst>
          </a:prstGeom>
          <a:solidFill>
            <a:srgbClr val="FEE1C1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3" name="TextBox 9"/>
          <p:cNvSpPr txBox="1"/>
          <p:nvPr/>
        </p:nvSpPr>
        <p:spPr>
          <a:xfrm>
            <a:off x="6672064" y="2272855"/>
            <a:ext cx="161087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100" normalizeH="0" dirty="0">
                <a:solidFill>
                  <a:srgbClr val="000000"/>
                </a:solidFill>
                <a:latin typeface="맑은 고딕"/>
              </a:rPr>
              <a:t>34×41</a:t>
            </a:r>
          </a:p>
        </p:txBody>
      </p:sp>
      <p:sp>
        <p:nvSpPr>
          <p:cNvPr id="138" name="가로 글상자 137"/>
          <p:cNvSpPr txBox="1"/>
          <p:nvPr/>
        </p:nvSpPr>
        <p:spPr>
          <a:xfrm>
            <a:off x="2687960" y="3284984"/>
            <a:ext cx="2327920" cy="641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(             )</a:t>
            </a:r>
            <a:endParaRPr lang="ko-KR" altLang="en-US" dirty="0"/>
          </a:p>
        </p:txBody>
      </p:sp>
      <p:sp>
        <p:nvSpPr>
          <p:cNvPr id="139" name="가로 글상자 138"/>
          <p:cNvSpPr txBox="1"/>
          <p:nvPr/>
        </p:nvSpPr>
        <p:spPr>
          <a:xfrm>
            <a:off x="6432376" y="3291071"/>
            <a:ext cx="2327920" cy="641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600" b="1" i="0" u="none" strike="noStrike" kern="1200" cap="none" spc="-300" normalizeH="0" baseline="0">
                <a:solidFill>
                  <a:srgbClr val="000000"/>
                </a:solidFill>
                <a:latin typeface="맑은 고딕"/>
                <a:ea typeface="맑은 고딕"/>
              </a:rPr>
              <a:t>(             )</a:t>
            </a:r>
            <a:endParaRPr kumimoji="0" lang="ko-KR" altLang="en-US" sz="1800" b="0" i="0" u="none" strike="noStrike" kern="1200" cap="none" spc="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0" name="가로 글상자 139"/>
          <p:cNvSpPr txBox="1"/>
          <p:nvPr/>
        </p:nvSpPr>
        <p:spPr>
          <a:xfrm>
            <a:off x="3359696" y="3212976"/>
            <a:ext cx="671736" cy="741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+mn-cs"/>
              </a:rPr>
              <a:t>○</a:t>
            </a:r>
            <a:endParaRPr lang="ko-KR" altLang="en-US" dirty="0">
              <a:solidFill>
                <a:srgbClr val="FF0000"/>
              </a:solidFill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191EFF5D-BA35-F4B8-0D62-7B2C86E5F02E}"/>
              </a:ext>
            </a:extLst>
          </p:cNvPr>
          <p:cNvGrpSpPr/>
          <p:nvPr/>
        </p:nvGrpSpPr>
        <p:grpSpPr>
          <a:xfrm>
            <a:off x="1249587" y="6401095"/>
            <a:ext cx="3802681" cy="379630"/>
            <a:chOff x="1249587" y="6401095"/>
            <a:chExt cx="3802681" cy="379630"/>
          </a:xfrm>
        </p:grpSpPr>
        <p:sp>
          <p:nvSpPr>
            <p:cNvPr id="8" name="사각형: 둥근 모서리 7">
              <a:hlinkClick r:id="rId6" action="ppaction://hlinksldjump"/>
              <a:extLst>
                <a:ext uri="{FF2B5EF4-FFF2-40B4-BE49-F238E27FC236}">
                  <a16:creationId xmlns:a16="http://schemas.microsoft.com/office/drawing/2014/main" id="{BAAEB749-3036-3494-56B1-5889346719D7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7" action="ppaction://hlinksldjump"/>
              <a:extLst>
                <a:ext uri="{FF2B5EF4-FFF2-40B4-BE49-F238E27FC236}">
                  <a16:creationId xmlns:a16="http://schemas.microsoft.com/office/drawing/2014/main" id="{8A589C73-AF15-359E-BAB3-5BF9BEE718E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8" action="ppaction://hlinksldjump"/>
              <a:extLst>
                <a:ext uri="{FF2B5EF4-FFF2-40B4-BE49-F238E27FC236}">
                  <a16:creationId xmlns:a16="http://schemas.microsoft.com/office/drawing/2014/main" id="{21DFB536-5C03-AAB9-BFCA-D7D1AC346CC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1" name="사각형: 둥근 모서리 10">
              <a:hlinkClick r:id="rId9" action="ppaction://hlinksldjump"/>
              <a:extLst>
                <a:ext uri="{FF2B5EF4-FFF2-40B4-BE49-F238E27FC236}">
                  <a16:creationId xmlns:a16="http://schemas.microsoft.com/office/drawing/2014/main" id="{CAF01543-E4EE-5BF5-7CED-48252F2E38EA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0" action="ppaction://hlinksldjump"/>
              <a:extLst>
                <a:ext uri="{FF2B5EF4-FFF2-40B4-BE49-F238E27FC236}">
                  <a16:creationId xmlns:a16="http://schemas.microsoft.com/office/drawing/2014/main" id="{36A9635F-7ED6-23F6-3564-FDC94823216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3" name="사각형: 둥근 모서리 12">
              <a:hlinkClick r:id="rId11" action="ppaction://hlinksldjump"/>
              <a:extLst>
                <a:ext uri="{FF2B5EF4-FFF2-40B4-BE49-F238E27FC236}">
                  <a16:creationId xmlns:a16="http://schemas.microsoft.com/office/drawing/2014/main" id="{D2BF7C10-5E77-46CB-109D-04B9044779D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12" action="ppaction://hlinksldjump"/>
              <a:extLst>
                <a:ext uri="{FF2B5EF4-FFF2-40B4-BE49-F238E27FC236}">
                  <a16:creationId xmlns:a16="http://schemas.microsoft.com/office/drawing/2014/main" id="{50634036-C2A9-BBCD-DC9A-312F74564756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pic>
        <p:nvPicPr>
          <p:cNvPr id="22" name="그림 21">
            <a:extLst>
              <a:ext uri="{FF2B5EF4-FFF2-40B4-BE49-F238E27FC236}">
                <a16:creationId xmlns:a16="http://schemas.microsoft.com/office/drawing/2014/main" id="{0F1D32B3-B86D-4461-8367-F732A96B2F2E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/>
          <a:stretch>
            <a:fillRect/>
          </a:stretch>
        </p:blipFill>
        <p:spPr>
          <a:xfrm>
            <a:off x="3411324" y="3395663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23" name="사각형: 둥근 모서리 22">
            <a:hlinkClick r:id="rId14" action="ppaction://hlinksldjump"/>
            <a:extLst>
              <a:ext uri="{FF2B5EF4-FFF2-40B4-BE49-F238E27FC236}">
                <a16:creationId xmlns:a16="http://schemas.microsoft.com/office/drawing/2014/main" id="{366DA23D-A329-E8DE-5D33-72A40C39671E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BC22EFF7-EEA3-1AE9-B63E-56A1C416087F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4" name="그룹 30">
              <a:extLst>
                <a:ext uri="{FF2B5EF4-FFF2-40B4-BE49-F238E27FC236}">
                  <a16:creationId xmlns:a16="http://schemas.microsoft.com/office/drawing/2014/main" id="{EB43B511-576E-A567-1CD5-3DCC6582C65A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8" name="그룹 26">
                <a:extLst>
                  <a:ext uri="{FF2B5EF4-FFF2-40B4-BE49-F238E27FC236}">
                    <a16:creationId xmlns:a16="http://schemas.microsoft.com/office/drawing/2014/main" id="{6DB311E3-9D24-5031-C7A0-70D1C87F705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6278264A-C172-E517-1737-06664703B45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218695A5-CC58-C923-D501-9AA8398E804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9" name="TextBox 3">
                <a:extLst>
                  <a:ext uri="{FF2B5EF4-FFF2-40B4-BE49-F238E27FC236}">
                    <a16:creationId xmlns:a16="http://schemas.microsoft.com/office/drawing/2014/main" id="{C412B8F7-307B-E922-BAAE-C36E8B2D8393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BDA1CF54-6690-C8DE-6EFF-29896EFAA26D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6" name="그래픽 57">
                <a:extLst>
                  <a:ext uri="{FF2B5EF4-FFF2-40B4-BE49-F238E27FC236}">
                    <a16:creationId xmlns:a16="http://schemas.microsoft.com/office/drawing/2014/main" id="{A623C5BA-C55C-65AC-DED3-917D426B90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0B19277-979A-DA77-0B99-404F66FCEB1A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32" name="그림 31">
            <a:extLst>
              <a:ext uri="{FF2B5EF4-FFF2-40B4-BE49-F238E27FC236}">
                <a16:creationId xmlns:a16="http://schemas.microsoft.com/office/drawing/2014/main" id="{64627CBB-7BDE-4976-7E79-1D2DC1B121FE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/>
          <a:stretch>
            <a:fillRect/>
          </a:stretch>
        </p:blipFill>
        <p:spPr>
          <a:xfrm>
            <a:off x="7193260" y="3395663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4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9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8" name="그룹 27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4" name="TextBox 1"/>
          <p:cNvSpPr txBox="1"/>
          <p:nvPr/>
        </p:nvSpPr>
        <p:spPr>
          <a:xfrm>
            <a:off x="1032017" y="1060965"/>
            <a:ext cx="1046458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45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명씩 탈 수 있는 버스가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15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대 있습니다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.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버스에 탈 수 있는 사람은 모두 몇 명인지 구해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.</a:t>
            </a:r>
          </a:p>
        </p:txBody>
      </p:sp>
      <p:graphicFrame>
        <p:nvGraphicFramePr>
          <p:cNvPr id="66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688295"/>
              </p:ext>
            </p:extLst>
          </p:nvPr>
        </p:nvGraphicFramePr>
        <p:xfrm>
          <a:off x="8122305" y="2866256"/>
          <a:ext cx="2840355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762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45×15=675</a:t>
                      </a:r>
                    </a:p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</a:t>
                      </a:r>
                      <a:r>
                        <a:rPr kumimoji="0" lang="ko-KR" altLang="en-US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또는 </a:t>
                      </a: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45×15)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7" name="그림 6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440599" y="279255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cxnSp>
        <p:nvCxnSpPr>
          <p:cNvPr id="68" name="직선 연결선 13"/>
          <p:cNvCxnSpPr/>
          <p:nvPr/>
        </p:nvCxnSpPr>
        <p:spPr>
          <a:xfrm>
            <a:off x="7487574" y="3376838"/>
            <a:ext cx="3863151" cy="2944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cxnSp>
        <p:nvCxnSpPr>
          <p:cNvPr id="69" name="직선 연결선 14"/>
          <p:cNvCxnSpPr/>
          <p:nvPr/>
        </p:nvCxnSpPr>
        <p:spPr>
          <a:xfrm>
            <a:off x="8422756" y="4536815"/>
            <a:ext cx="2460638" cy="10668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70" name="화살표: 오각형 15"/>
          <p:cNvSpPr/>
          <p:nvPr/>
        </p:nvSpPr>
        <p:spPr>
          <a:xfrm>
            <a:off x="6348904" y="2836636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식</a:t>
            </a:r>
          </a:p>
        </p:txBody>
      </p:sp>
      <p:sp>
        <p:nvSpPr>
          <p:cNvPr id="71" name="화살표: 오각형 16"/>
          <p:cNvSpPr/>
          <p:nvPr/>
        </p:nvSpPr>
        <p:spPr>
          <a:xfrm>
            <a:off x="7297744" y="3935008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답</a:t>
            </a:r>
          </a:p>
        </p:txBody>
      </p:sp>
      <p:graphicFrame>
        <p:nvGraphicFramePr>
          <p:cNvPr id="72" name="표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05304"/>
              </p:ext>
            </p:extLst>
          </p:nvPr>
        </p:nvGraphicFramePr>
        <p:xfrm>
          <a:off x="10593766" y="4003866"/>
          <a:ext cx="90283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ko-KR" altLang="en-US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명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3" name="가로 글상자 72"/>
          <p:cNvSpPr txBox="1"/>
          <p:nvPr/>
        </p:nvSpPr>
        <p:spPr>
          <a:xfrm>
            <a:off x="8930929" y="3935008"/>
            <a:ext cx="16192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675</a:t>
            </a:r>
            <a:endParaRPr kumimoji="0" lang="en-US" altLang="ko-KR" sz="3200" b="1" i="0" u="none" strike="noStrike" kern="1200" cap="none" spc="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pic>
        <p:nvPicPr>
          <p:cNvPr id="74" name="그림 73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461623" y="393500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22" name="그룹 21">
            <a:extLst>
              <a:ext uri="{FF2B5EF4-FFF2-40B4-BE49-F238E27FC236}">
                <a16:creationId xmlns:a16="http://schemas.microsoft.com/office/drawing/2014/main" id="{9738E6FA-7ED4-EF72-03EE-247C48DCC7D2}"/>
              </a:ext>
            </a:extLst>
          </p:cNvPr>
          <p:cNvGrpSpPr/>
          <p:nvPr/>
        </p:nvGrpSpPr>
        <p:grpSpPr>
          <a:xfrm>
            <a:off x="1249587" y="6401095"/>
            <a:ext cx="3802681" cy="379630"/>
            <a:chOff x="1249587" y="6401095"/>
            <a:chExt cx="3802681" cy="379630"/>
          </a:xfrm>
        </p:grpSpPr>
        <p:sp>
          <p:nvSpPr>
            <p:cNvPr id="24" name="사각형: 둥근 모서리 23">
              <a:hlinkClick r:id="rId6" action="ppaction://hlinksldjump"/>
              <a:extLst>
                <a:ext uri="{FF2B5EF4-FFF2-40B4-BE49-F238E27FC236}">
                  <a16:creationId xmlns:a16="http://schemas.microsoft.com/office/drawing/2014/main" id="{A0A96CEB-8DEF-5F4C-1A02-1C57AFB0EF9F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7" action="ppaction://hlinksldjump"/>
              <a:extLst>
                <a:ext uri="{FF2B5EF4-FFF2-40B4-BE49-F238E27FC236}">
                  <a16:creationId xmlns:a16="http://schemas.microsoft.com/office/drawing/2014/main" id="{EB3A3F7E-C57E-6989-DBE8-567231B43760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8" action="ppaction://hlinksldjump"/>
              <a:extLst>
                <a:ext uri="{FF2B5EF4-FFF2-40B4-BE49-F238E27FC236}">
                  <a16:creationId xmlns:a16="http://schemas.microsoft.com/office/drawing/2014/main" id="{E0D769DB-3AD9-0DAE-E6DB-8883E19FA08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9" action="ppaction://hlinksldjump"/>
              <a:extLst>
                <a:ext uri="{FF2B5EF4-FFF2-40B4-BE49-F238E27FC236}">
                  <a16:creationId xmlns:a16="http://schemas.microsoft.com/office/drawing/2014/main" id="{8C3B76C2-3A2C-FDCD-2AF7-8A56C32716A4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32" name="사각형: 둥근 모서리 31">
              <a:hlinkClick r:id="rId10" action="ppaction://hlinksldjump"/>
              <a:extLst>
                <a:ext uri="{FF2B5EF4-FFF2-40B4-BE49-F238E27FC236}">
                  <a16:creationId xmlns:a16="http://schemas.microsoft.com/office/drawing/2014/main" id="{84289771-04E3-1102-EE26-DDBCE753B949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3" name="사각형: 둥근 모서리 32">
              <a:hlinkClick r:id="rId11" action="ppaction://hlinksldjump"/>
              <a:extLst>
                <a:ext uri="{FF2B5EF4-FFF2-40B4-BE49-F238E27FC236}">
                  <a16:creationId xmlns:a16="http://schemas.microsoft.com/office/drawing/2014/main" id="{88D2F310-9A9E-4002-FE50-BFD7ACCABFA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2" action="ppaction://hlinksldjump"/>
              <a:extLst>
                <a:ext uri="{FF2B5EF4-FFF2-40B4-BE49-F238E27FC236}">
                  <a16:creationId xmlns:a16="http://schemas.microsoft.com/office/drawing/2014/main" id="{0CC75F7C-7597-C360-8806-7AD4F0DFB064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" name="사각형: 둥근 모서리 1">
            <a:hlinkClick r:id="rId13" action="ppaction://hlinksldjump"/>
            <a:extLst>
              <a:ext uri="{FF2B5EF4-FFF2-40B4-BE49-F238E27FC236}">
                <a16:creationId xmlns:a16="http://schemas.microsoft.com/office/drawing/2014/main" id="{BFEEE313-B47C-422A-53D0-BFDE81D555C5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4682710E-1AEC-F733-19EC-4276C5AACF6E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5" name="그룹 30">
              <a:extLst>
                <a:ext uri="{FF2B5EF4-FFF2-40B4-BE49-F238E27FC236}">
                  <a16:creationId xmlns:a16="http://schemas.microsoft.com/office/drawing/2014/main" id="{FFF9D4FA-9BA6-87DC-B70A-E188800C562C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3" name="그룹 26">
                <a:extLst>
                  <a:ext uri="{FF2B5EF4-FFF2-40B4-BE49-F238E27FC236}">
                    <a16:creationId xmlns:a16="http://schemas.microsoft.com/office/drawing/2014/main" id="{8255794E-87A6-1054-364D-A9B4AF046A9E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0" name="그래픽 60">
                  <a:extLst>
                    <a:ext uri="{FF2B5EF4-FFF2-40B4-BE49-F238E27FC236}">
                      <a16:creationId xmlns:a16="http://schemas.microsoft.com/office/drawing/2014/main" id="{8573283D-545E-0869-BEF3-CCF36452DA4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1" name="그림 28">
                  <a:extLst>
                    <a:ext uri="{FF2B5EF4-FFF2-40B4-BE49-F238E27FC236}">
                      <a16:creationId xmlns:a16="http://schemas.microsoft.com/office/drawing/2014/main" id="{D0D431B6-FCC7-DA19-1D75-196AFA3076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9" name="TextBox 3">
                <a:extLst>
                  <a:ext uri="{FF2B5EF4-FFF2-40B4-BE49-F238E27FC236}">
                    <a16:creationId xmlns:a16="http://schemas.microsoft.com/office/drawing/2014/main" id="{8FE6987A-0567-2126-DAD8-C84519E0A803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B5E8AC21-1547-3D12-9B32-ECCA4B55C541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8" name="그래픽 57">
                <a:extLst>
                  <a:ext uri="{FF2B5EF4-FFF2-40B4-BE49-F238E27FC236}">
                    <a16:creationId xmlns:a16="http://schemas.microsoft.com/office/drawing/2014/main" id="{97C04115-78BB-12F3-10DF-D89B4040A2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F73A942-50FB-90DA-C77B-6A687335D22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46458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수 카드를 한 번씩만 사용하여 만들 수 있는 두 자리 수 중에서 가장 큰 수와 가장 작은 수의 곱을 구해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0535" y="983619"/>
            <a:ext cx="51651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5</a:t>
            </a:r>
          </a:p>
        </p:txBody>
      </p:sp>
      <p:pic>
        <p:nvPicPr>
          <p:cNvPr id="14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78" name="TextBox 4"/>
          <p:cNvSpPr txBox="1"/>
          <p:nvPr/>
        </p:nvSpPr>
        <p:spPr>
          <a:xfrm>
            <a:off x="8544272" y="4544912"/>
            <a:ext cx="2952328" cy="642908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600" b="1" i="0" u="none" strike="noStrike" kern="1200" cap="none" spc="-300" normalizeH="0" baseline="0">
                <a:solidFill>
                  <a:srgbClr val="000000"/>
                </a:solidFill>
                <a:latin typeface="맑은 고딕"/>
                <a:ea typeface="맑은 고딕"/>
              </a:rPr>
              <a:t>(            </a:t>
            </a:r>
            <a:r>
              <a:rPr kumimoji="0" lang="ko-KR" altLang="en-US" sz="3600" b="1" i="0" u="none" strike="noStrike" kern="1200" cap="none" spc="-300" normalizeH="0" baseline="0">
                <a:solidFill>
                  <a:srgbClr val="000000"/>
                </a:solidFill>
                <a:latin typeface="맑은 고딕"/>
                <a:ea typeface="맑은 고딕"/>
              </a:rPr>
              <a:t>     </a:t>
            </a:r>
            <a:r>
              <a:rPr kumimoji="0" lang="en-US" altLang="ko-KR" sz="3600" b="1" i="0" u="none" strike="noStrike" kern="1200" cap="none" spc="-300" normalizeH="0" baseline="0">
                <a:solidFill>
                  <a:srgbClr val="000000"/>
                </a:solidFill>
                <a:latin typeface="맑은 고딕"/>
                <a:ea typeface="맑은 고딕"/>
              </a:rPr>
              <a:t> )</a:t>
            </a:r>
          </a:p>
        </p:txBody>
      </p:sp>
      <p:graphicFrame>
        <p:nvGraphicFramePr>
          <p:cNvPr id="79" name="표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744178"/>
              </p:ext>
            </p:extLst>
          </p:nvPr>
        </p:nvGraphicFramePr>
        <p:xfrm>
          <a:off x="9336360" y="4610605"/>
          <a:ext cx="1166853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7215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2064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0" name="그림 79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633679" y="463149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E5375850-1A32-4F14-7152-3D604B25A6A1}"/>
              </a:ext>
            </a:extLst>
          </p:cNvPr>
          <p:cNvGrpSpPr/>
          <p:nvPr/>
        </p:nvGrpSpPr>
        <p:grpSpPr>
          <a:xfrm>
            <a:off x="1249587" y="6401095"/>
            <a:ext cx="3802681" cy="379630"/>
            <a:chOff x="1249587" y="6401095"/>
            <a:chExt cx="3802681" cy="379630"/>
          </a:xfrm>
        </p:grpSpPr>
        <p:sp>
          <p:nvSpPr>
            <p:cNvPr id="6" name="사각형: 둥근 모서리 5">
              <a:hlinkClick r:id="rId6" action="ppaction://hlinksldjump"/>
              <a:extLst>
                <a:ext uri="{FF2B5EF4-FFF2-40B4-BE49-F238E27FC236}">
                  <a16:creationId xmlns:a16="http://schemas.microsoft.com/office/drawing/2014/main" id="{ACD5C45E-DA11-697E-1676-A51AD158F5F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7" action="ppaction://hlinksldjump"/>
              <a:extLst>
                <a:ext uri="{FF2B5EF4-FFF2-40B4-BE49-F238E27FC236}">
                  <a16:creationId xmlns:a16="http://schemas.microsoft.com/office/drawing/2014/main" id="{DC8D7993-660C-BE0E-998E-735ED1C938C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8" action="ppaction://hlinksldjump"/>
              <a:extLst>
                <a:ext uri="{FF2B5EF4-FFF2-40B4-BE49-F238E27FC236}">
                  <a16:creationId xmlns:a16="http://schemas.microsoft.com/office/drawing/2014/main" id="{AFC65F05-96D8-1E6F-8E80-ACEDB37C933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B2BB3F6C-9693-2472-4911-AB52B2F2B60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447E61FC-AFB0-1791-F3BD-7D758EABA2F5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2" name="사각형: 둥근 모서리 11">
              <a:hlinkClick r:id="rId11" action="ppaction://hlinksldjump"/>
              <a:extLst>
                <a:ext uri="{FF2B5EF4-FFF2-40B4-BE49-F238E27FC236}">
                  <a16:creationId xmlns:a16="http://schemas.microsoft.com/office/drawing/2014/main" id="{54F97C05-7981-2A0E-AB01-2450EF9FAD39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3" name="사각형: 둥근 모서리 12">
              <a:hlinkClick r:id="rId12" action="ppaction://hlinksldjump"/>
              <a:extLst>
                <a:ext uri="{FF2B5EF4-FFF2-40B4-BE49-F238E27FC236}">
                  <a16:creationId xmlns:a16="http://schemas.microsoft.com/office/drawing/2014/main" id="{823AAB6C-8A36-F53E-F05A-DD10338204FB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pic>
        <p:nvPicPr>
          <p:cNvPr id="16" name="그림 15">
            <a:extLst>
              <a:ext uri="{FF2B5EF4-FFF2-40B4-BE49-F238E27FC236}">
                <a16:creationId xmlns:a16="http://schemas.microsoft.com/office/drawing/2014/main" id="{DD15BC9E-424F-9550-35F5-3A8F2C8E0D91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047113" y="828459"/>
            <a:ext cx="652750" cy="296285"/>
          </a:xfrm>
          <a:prstGeom prst="rect">
            <a:avLst/>
          </a:prstGeom>
        </p:spPr>
      </p:pic>
      <p:sp>
        <p:nvSpPr>
          <p:cNvPr id="17" name="사각형: 둥근 모서리 16">
            <a:hlinkClick r:id="rId14" action="ppaction://hlinksldjump"/>
            <a:extLst>
              <a:ext uri="{FF2B5EF4-FFF2-40B4-BE49-F238E27FC236}">
                <a16:creationId xmlns:a16="http://schemas.microsoft.com/office/drawing/2014/main" id="{B5037F84-90AC-C635-3FA3-D93959EED5A0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53DEC425-5881-895D-098B-8FD7B8229048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9" name="그룹 30">
              <a:extLst>
                <a:ext uri="{FF2B5EF4-FFF2-40B4-BE49-F238E27FC236}">
                  <a16:creationId xmlns:a16="http://schemas.microsoft.com/office/drawing/2014/main" id="{1696B119-57F8-8094-B52F-232D1615252F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8" name="그룹 26">
                <a:extLst>
                  <a:ext uri="{FF2B5EF4-FFF2-40B4-BE49-F238E27FC236}">
                    <a16:creationId xmlns:a16="http://schemas.microsoft.com/office/drawing/2014/main" id="{E473F309-7392-D661-442C-CAF0B5A598C1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966CE2FE-6895-8915-8A29-F05C9991379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AF3E8BE7-BE5A-A99D-D193-740F4F71610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9" name="TextBox 3">
                <a:extLst>
                  <a:ext uri="{FF2B5EF4-FFF2-40B4-BE49-F238E27FC236}">
                    <a16:creationId xmlns:a16="http://schemas.microsoft.com/office/drawing/2014/main" id="{239F1046-6800-DE0E-BD42-A3D35407D829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95F5CFFC-474E-B50B-18B3-4143094D6AC5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6" name="그래픽 57">
                <a:extLst>
                  <a:ext uri="{FF2B5EF4-FFF2-40B4-BE49-F238E27FC236}">
                    <a16:creationId xmlns:a16="http://schemas.microsoft.com/office/drawing/2014/main" id="{3F9E9D6A-AF14-AF25-15AA-7DF5B666FE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80E7238-0C05-A979-0F25-27C08873A083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33" name="그림 32">
            <a:extLst>
              <a:ext uri="{FF2B5EF4-FFF2-40B4-BE49-F238E27FC236}">
                <a16:creationId xmlns:a16="http://schemas.microsoft.com/office/drawing/2014/main" id="{FEC2AB75-0C70-0885-26DF-1FBE950F372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771800" y="2710133"/>
            <a:ext cx="6648400" cy="14377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402</Words>
  <Application>Microsoft Office PowerPoint</Application>
  <PresentationFormat>와이드스크린</PresentationFormat>
  <Paragraphs>225</Paragraphs>
  <Slides>11</Slides>
  <Notes>5</Notes>
  <HiddenSlides>1</HiddenSlides>
  <MMClips>0</MMClips>
  <ScaleCrop>false</ScaleCrop>
  <HeadingPairs>
    <vt:vector size="8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  <vt:variant>
        <vt:lpstr>재구성한 쇼</vt:lpstr>
      </vt:variant>
      <vt:variant>
        <vt:i4>1</vt:i4>
      </vt:variant>
    </vt:vector>
  </HeadingPairs>
  <TitlesOfParts>
    <vt:vector size="15" baseType="lpstr">
      <vt:lpstr>맑은 고딕</vt:lpstr>
      <vt:lpstr>Arial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돋보기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2023-11-23T10:34:57Z</dcterms:created>
  <dcterms:modified xsi:type="dcterms:W3CDTF">2024-04-24T00:28:07Z</dcterms:modified>
  <cp:version/>
</cp:coreProperties>
</file>